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8" r:id="rId5"/>
    <p:sldMasterId id="2147483700" r:id="rId6"/>
    <p:sldMasterId id="2147483718" r:id="rId7"/>
  </p:sldMasterIdLst>
  <p:notesMasterIdLst>
    <p:notesMasterId r:id="rId31"/>
  </p:notesMasterIdLst>
  <p:sldIdLst>
    <p:sldId id="256" r:id="rId8"/>
    <p:sldId id="1348" r:id="rId9"/>
    <p:sldId id="351" r:id="rId10"/>
    <p:sldId id="1357" r:id="rId11"/>
    <p:sldId id="1376" r:id="rId12"/>
    <p:sldId id="1364" r:id="rId13"/>
    <p:sldId id="1358" r:id="rId14"/>
    <p:sldId id="1359" r:id="rId15"/>
    <p:sldId id="1360" r:id="rId16"/>
    <p:sldId id="1377" r:id="rId17"/>
    <p:sldId id="1363" r:id="rId18"/>
    <p:sldId id="1361" r:id="rId19"/>
    <p:sldId id="1362" r:id="rId20"/>
    <p:sldId id="263" r:id="rId21"/>
    <p:sldId id="1367" r:id="rId22"/>
    <p:sldId id="1315" r:id="rId23"/>
    <p:sldId id="1305" r:id="rId24"/>
    <p:sldId id="1370" r:id="rId25"/>
    <p:sldId id="293" r:id="rId26"/>
    <p:sldId id="1373" r:id="rId27"/>
    <p:sldId id="1275" r:id="rId28"/>
    <p:sldId id="1340" r:id="rId29"/>
    <p:sldId id="1312" r:id="rId3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initials="N" lastIdx="2" clrIdx="0">
    <p:extLst>
      <p:ext uri="{19B8F6BF-5375-455C-9EA6-DF929625EA0E}">
        <p15:presenceInfo xmlns:p15="http://schemas.microsoft.com/office/powerpoint/2012/main" userId="S::Nicole.Marschilok@nysed.gov::4e741295-912b-4038-a876-ecc2a092c50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8233B"/>
    <a:srgbClr val="3164D7"/>
    <a:srgbClr val="DA4D1A"/>
    <a:srgbClr val="E8EE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871" autoAdjust="0"/>
    <p:restoredTop sz="93265" autoAdjust="0"/>
  </p:normalViewPr>
  <p:slideViewPr>
    <p:cSldViewPr snapToGrid="0">
      <p:cViewPr varScale="1">
        <p:scale>
          <a:sx n="112" d="100"/>
          <a:sy n="112" d="100"/>
        </p:scale>
        <p:origin x="848" y="192"/>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46" d="100"/>
          <a:sy n="46" d="100"/>
        </p:scale>
        <p:origin x="2776" y="3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 Id="rId8" Type="http://schemas.openxmlformats.org/officeDocument/2006/relationships/slide" Target="slides/slid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2-22T12:22:37.046" idx="2">
    <p:pos x="1197" y="8216"/>
    <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A7ACCF-3206-4899-B5EE-9C9CA705CAD4}" type="doc">
      <dgm:prSet loTypeId="urn:microsoft.com/office/officeart/2016/7/layout/RepeatingBendingProcessNew" loCatId="process" qsTypeId="urn:microsoft.com/office/officeart/2005/8/quickstyle/simple1" qsCatId="simple" csTypeId="urn:microsoft.com/office/officeart/2005/8/colors/colorful5" csCatId="colorful" phldr="1"/>
      <dgm:spPr/>
      <dgm:t>
        <a:bodyPr/>
        <a:lstStyle/>
        <a:p>
          <a:endParaRPr lang="en-US"/>
        </a:p>
      </dgm:t>
    </dgm:pt>
    <dgm:pt modelId="{F0FF145A-E362-4881-9E84-F37E98D80B11}">
      <dgm:prSet/>
      <dgm:spPr/>
      <dgm:t>
        <a:bodyPr/>
        <a:lstStyle/>
        <a:p>
          <a:r>
            <a:rPr lang="en-US" dirty="0"/>
            <a:t>Welcome and Introduction</a:t>
          </a:r>
        </a:p>
      </dgm:t>
    </dgm:pt>
    <dgm:pt modelId="{F334B9E3-53A1-4088-8F4A-15AF97D4ECDD}" type="parTrans" cxnId="{784C80EB-EF42-41AB-831C-2DC0EA265D4B}">
      <dgm:prSet/>
      <dgm:spPr/>
      <dgm:t>
        <a:bodyPr/>
        <a:lstStyle/>
        <a:p>
          <a:endParaRPr lang="en-US"/>
        </a:p>
      </dgm:t>
    </dgm:pt>
    <dgm:pt modelId="{D946B659-647E-415B-B6DE-9D553C9EBAF0}" type="sibTrans" cxnId="{784C80EB-EF42-41AB-831C-2DC0EA265D4B}">
      <dgm:prSet/>
      <dgm:spPr/>
      <dgm:t>
        <a:bodyPr/>
        <a:lstStyle/>
        <a:p>
          <a:endParaRPr lang="en-US"/>
        </a:p>
      </dgm:t>
    </dgm:pt>
    <dgm:pt modelId="{48A8EE77-217C-4ED2-A6DD-B6E4B038BD3F}">
      <dgm:prSet/>
      <dgm:spPr/>
      <dgm:t>
        <a:bodyPr/>
        <a:lstStyle/>
        <a:p>
          <a:r>
            <a:rPr lang="en-US"/>
            <a:t>Introduction to the NYSED Science Page</a:t>
          </a:r>
        </a:p>
      </dgm:t>
    </dgm:pt>
    <dgm:pt modelId="{AEAD8996-1E9F-4A74-BEE3-4AA3F7A3B9F0}" type="parTrans" cxnId="{116039C0-5413-4290-BE78-83A832727B66}">
      <dgm:prSet/>
      <dgm:spPr/>
      <dgm:t>
        <a:bodyPr/>
        <a:lstStyle/>
        <a:p>
          <a:endParaRPr lang="en-US"/>
        </a:p>
      </dgm:t>
    </dgm:pt>
    <dgm:pt modelId="{BAAD5B29-3FD6-408F-89EC-531CDFDFA184}" type="sibTrans" cxnId="{116039C0-5413-4290-BE78-83A832727B66}">
      <dgm:prSet/>
      <dgm:spPr/>
      <dgm:t>
        <a:bodyPr/>
        <a:lstStyle/>
        <a:p>
          <a:endParaRPr lang="en-US"/>
        </a:p>
      </dgm:t>
    </dgm:pt>
    <dgm:pt modelId="{0C5989D8-56E9-47D1-8C35-A41DD809C5CD}">
      <dgm:prSet/>
      <dgm:spPr/>
      <dgm:t>
        <a:bodyPr/>
        <a:lstStyle/>
        <a:p>
          <a:r>
            <a:rPr lang="en-US"/>
            <a:t>Introduction to the New York State P12 Science Learning Standards Quick Guide</a:t>
          </a:r>
        </a:p>
      </dgm:t>
    </dgm:pt>
    <dgm:pt modelId="{139C903D-F844-420E-BD91-8FC70ED157C0}" type="parTrans" cxnId="{E71B03AC-C54C-4602-BF6D-71D48C788B0D}">
      <dgm:prSet/>
      <dgm:spPr/>
      <dgm:t>
        <a:bodyPr/>
        <a:lstStyle/>
        <a:p>
          <a:endParaRPr lang="en-US"/>
        </a:p>
      </dgm:t>
    </dgm:pt>
    <dgm:pt modelId="{E4239882-254B-4DA6-BB2F-CE172C0185B0}" type="sibTrans" cxnId="{E71B03AC-C54C-4602-BF6D-71D48C788B0D}">
      <dgm:prSet/>
      <dgm:spPr/>
      <dgm:t>
        <a:bodyPr/>
        <a:lstStyle/>
        <a:p>
          <a:endParaRPr lang="en-US"/>
        </a:p>
      </dgm:t>
    </dgm:pt>
    <dgm:pt modelId="{E82EF371-8A6E-4499-BED5-A1A63EA5C8EB}">
      <dgm:prSet/>
      <dgm:spPr/>
      <dgm:t>
        <a:bodyPr/>
        <a:lstStyle/>
        <a:p>
          <a:r>
            <a:rPr lang="en-US"/>
            <a:t>Introduction to the Science Turnkey Guides</a:t>
          </a:r>
        </a:p>
      </dgm:t>
    </dgm:pt>
    <dgm:pt modelId="{E576ED79-9928-422D-B948-0292BBB2656B}" type="parTrans" cxnId="{1283C478-8717-4C35-8773-9867F9CBE5F8}">
      <dgm:prSet/>
      <dgm:spPr/>
      <dgm:t>
        <a:bodyPr/>
        <a:lstStyle/>
        <a:p>
          <a:endParaRPr lang="en-US"/>
        </a:p>
      </dgm:t>
    </dgm:pt>
    <dgm:pt modelId="{C48881FB-7606-4633-8EBD-A92B8519E7EE}" type="sibTrans" cxnId="{1283C478-8717-4C35-8773-9867F9CBE5F8}">
      <dgm:prSet/>
      <dgm:spPr/>
      <dgm:t>
        <a:bodyPr/>
        <a:lstStyle/>
        <a:p>
          <a:endParaRPr lang="en-US"/>
        </a:p>
      </dgm:t>
    </dgm:pt>
    <dgm:pt modelId="{3DEC9A57-0DE7-45D8-9F18-E1EE099D3294}">
      <dgm:prSet/>
      <dgm:spPr/>
      <dgm:t>
        <a:bodyPr/>
        <a:lstStyle/>
        <a:p>
          <a:r>
            <a:rPr lang="en-US" dirty="0"/>
            <a:t>Closing and </a:t>
          </a:r>
        </a:p>
        <a:p>
          <a:r>
            <a:rPr lang="en-US" dirty="0"/>
            <a:t>Thank you!</a:t>
          </a:r>
        </a:p>
      </dgm:t>
    </dgm:pt>
    <dgm:pt modelId="{57F6C208-3816-4421-9F9A-D87EADCE304B}" type="parTrans" cxnId="{F3A044A8-D701-432F-B3FD-C9A9CAC1BEBF}">
      <dgm:prSet/>
      <dgm:spPr/>
      <dgm:t>
        <a:bodyPr/>
        <a:lstStyle/>
        <a:p>
          <a:endParaRPr lang="en-US"/>
        </a:p>
      </dgm:t>
    </dgm:pt>
    <dgm:pt modelId="{C09A1B8D-1530-47E3-86BE-C9526EDA87A6}" type="sibTrans" cxnId="{F3A044A8-D701-432F-B3FD-C9A9CAC1BEBF}">
      <dgm:prSet/>
      <dgm:spPr/>
      <dgm:t>
        <a:bodyPr/>
        <a:lstStyle/>
        <a:p>
          <a:endParaRPr lang="en-US"/>
        </a:p>
      </dgm:t>
    </dgm:pt>
    <dgm:pt modelId="{92CC373E-FB9B-46DC-9576-117C15C8A1F6}">
      <dgm:prSet/>
      <dgm:spPr/>
      <dgm:t>
        <a:bodyPr/>
        <a:lstStyle/>
        <a:p>
          <a:r>
            <a:rPr lang="en-US" dirty="0"/>
            <a:t>Updates from NYSED</a:t>
          </a:r>
        </a:p>
      </dgm:t>
    </dgm:pt>
    <dgm:pt modelId="{3F596F05-664E-429B-92D5-B2AD5AF89C1B}" type="parTrans" cxnId="{41C84994-A030-4085-AED8-AAC41CB4EE12}">
      <dgm:prSet/>
      <dgm:spPr/>
      <dgm:t>
        <a:bodyPr/>
        <a:lstStyle/>
        <a:p>
          <a:endParaRPr lang="en-US"/>
        </a:p>
      </dgm:t>
    </dgm:pt>
    <dgm:pt modelId="{CA05893B-C9D5-43C8-9B73-A3B7180981C3}" type="sibTrans" cxnId="{41C84994-A030-4085-AED8-AAC41CB4EE12}">
      <dgm:prSet/>
      <dgm:spPr/>
      <dgm:t>
        <a:bodyPr/>
        <a:lstStyle/>
        <a:p>
          <a:endParaRPr lang="en-US"/>
        </a:p>
      </dgm:t>
    </dgm:pt>
    <dgm:pt modelId="{F74AE4B0-9272-4A28-AD74-D57D55AE1962}" type="pres">
      <dgm:prSet presAssocID="{1AA7ACCF-3206-4899-B5EE-9C9CA705CAD4}" presName="Name0" presStyleCnt="0">
        <dgm:presLayoutVars>
          <dgm:dir/>
          <dgm:resizeHandles val="exact"/>
        </dgm:presLayoutVars>
      </dgm:prSet>
      <dgm:spPr/>
    </dgm:pt>
    <dgm:pt modelId="{275FE94A-D954-498A-8F51-F8C5A67B7F65}" type="pres">
      <dgm:prSet presAssocID="{F0FF145A-E362-4881-9E84-F37E98D80B11}" presName="node" presStyleLbl="node1" presStyleIdx="0" presStyleCnt="6">
        <dgm:presLayoutVars>
          <dgm:bulletEnabled val="1"/>
        </dgm:presLayoutVars>
      </dgm:prSet>
      <dgm:spPr/>
    </dgm:pt>
    <dgm:pt modelId="{9FCE4E0B-44AF-4858-A889-E723998D5F5A}" type="pres">
      <dgm:prSet presAssocID="{D946B659-647E-415B-B6DE-9D553C9EBAF0}" presName="sibTrans" presStyleLbl="sibTrans1D1" presStyleIdx="0" presStyleCnt="5"/>
      <dgm:spPr/>
    </dgm:pt>
    <dgm:pt modelId="{AABF3CAF-0EE5-4120-8CDD-91C0786E0DE8}" type="pres">
      <dgm:prSet presAssocID="{D946B659-647E-415B-B6DE-9D553C9EBAF0}" presName="connectorText" presStyleLbl="sibTrans1D1" presStyleIdx="0" presStyleCnt="5"/>
      <dgm:spPr/>
    </dgm:pt>
    <dgm:pt modelId="{C5CA8662-5C89-4F59-9599-BC405A4A66E6}" type="pres">
      <dgm:prSet presAssocID="{92CC373E-FB9B-46DC-9576-117C15C8A1F6}" presName="node" presStyleLbl="node1" presStyleIdx="1" presStyleCnt="6">
        <dgm:presLayoutVars>
          <dgm:bulletEnabled val="1"/>
        </dgm:presLayoutVars>
      </dgm:prSet>
      <dgm:spPr/>
    </dgm:pt>
    <dgm:pt modelId="{C05E0788-E657-4681-AF90-08F964791A4C}" type="pres">
      <dgm:prSet presAssocID="{CA05893B-C9D5-43C8-9B73-A3B7180981C3}" presName="sibTrans" presStyleLbl="sibTrans1D1" presStyleIdx="1" presStyleCnt="5"/>
      <dgm:spPr/>
    </dgm:pt>
    <dgm:pt modelId="{4D5218DA-4D7E-43D5-83E0-182401B83CD3}" type="pres">
      <dgm:prSet presAssocID="{CA05893B-C9D5-43C8-9B73-A3B7180981C3}" presName="connectorText" presStyleLbl="sibTrans1D1" presStyleIdx="1" presStyleCnt="5"/>
      <dgm:spPr/>
    </dgm:pt>
    <dgm:pt modelId="{ED37D051-8116-4E67-AC2B-5231A9294BBC}" type="pres">
      <dgm:prSet presAssocID="{48A8EE77-217C-4ED2-A6DD-B6E4B038BD3F}" presName="node" presStyleLbl="node1" presStyleIdx="2" presStyleCnt="6">
        <dgm:presLayoutVars>
          <dgm:bulletEnabled val="1"/>
        </dgm:presLayoutVars>
      </dgm:prSet>
      <dgm:spPr/>
    </dgm:pt>
    <dgm:pt modelId="{830E736A-5D52-4424-A047-C8910FAEAC70}" type="pres">
      <dgm:prSet presAssocID="{BAAD5B29-3FD6-408F-89EC-531CDFDFA184}" presName="sibTrans" presStyleLbl="sibTrans1D1" presStyleIdx="2" presStyleCnt="5"/>
      <dgm:spPr/>
    </dgm:pt>
    <dgm:pt modelId="{1012CA42-6DC7-476B-AA4E-FC84D74639C0}" type="pres">
      <dgm:prSet presAssocID="{BAAD5B29-3FD6-408F-89EC-531CDFDFA184}" presName="connectorText" presStyleLbl="sibTrans1D1" presStyleIdx="2" presStyleCnt="5"/>
      <dgm:spPr/>
    </dgm:pt>
    <dgm:pt modelId="{CE4A8DE6-8962-4390-9298-0575A125471F}" type="pres">
      <dgm:prSet presAssocID="{0C5989D8-56E9-47D1-8C35-A41DD809C5CD}" presName="node" presStyleLbl="node1" presStyleIdx="3" presStyleCnt="6">
        <dgm:presLayoutVars>
          <dgm:bulletEnabled val="1"/>
        </dgm:presLayoutVars>
      </dgm:prSet>
      <dgm:spPr/>
    </dgm:pt>
    <dgm:pt modelId="{3265C916-C8DC-42F1-A2D2-5B5A05E74A9D}" type="pres">
      <dgm:prSet presAssocID="{E4239882-254B-4DA6-BB2F-CE172C0185B0}" presName="sibTrans" presStyleLbl="sibTrans1D1" presStyleIdx="3" presStyleCnt="5"/>
      <dgm:spPr/>
    </dgm:pt>
    <dgm:pt modelId="{F4DA53A6-9D79-4142-91EB-83A7DA0DF031}" type="pres">
      <dgm:prSet presAssocID="{E4239882-254B-4DA6-BB2F-CE172C0185B0}" presName="connectorText" presStyleLbl="sibTrans1D1" presStyleIdx="3" presStyleCnt="5"/>
      <dgm:spPr/>
    </dgm:pt>
    <dgm:pt modelId="{706B8790-66E4-4855-B878-D56545B8671A}" type="pres">
      <dgm:prSet presAssocID="{E82EF371-8A6E-4499-BED5-A1A63EA5C8EB}" presName="node" presStyleLbl="node1" presStyleIdx="4" presStyleCnt="6">
        <dgm:presLayoutVars>
          <dgm:bulletEnabled val="1"/>
        </dgm:presLayoutVars>
      </dgm:prSet>
      <dgm:spPr/>
    </dgm:pt>
    <dgm:pt modelId="{B10AD856-6E64-4AE7-9688-B52780329ADB}" type="pres">
      <dgm:prSet presAssocID="{C48881FB-7606-4633-8EBD-A92B8519E7EE}" presName="sibTrans" presStyleLbl="sibTrans1D1" presStyleIdx="4" presStyleCnt="5"/>
      <dgm:spPr/>
    </dgm:pt>
    <dgm:pt modelId="{EFAAE719-CD86-47F6-A1EE-F658DFC77DC0}" type="pres">
      <dgm:prSet presAssocID="{C48881FB-7606-4633-8EBD-A92B8519E7EE}" presName="connectorText" presStyleLbl="sibTrans1D1" presStyleIdx="4" presStyleCnt="5"/>
      <dgm:spPr/>
    </dgm:pt>
    <dgm:pt modelId="{D51F6187-5823-4677-BD30-0028F598D5FF}" type="pres">
      <dgm:prSet presAssocID="{3DEC9A57-0DE7-45D8-9F18-E1EE099D3294}" presName="node" presStyleLbl="node1" presStyleIdx="5" presStyleCnt="6">
        <dgm:presLayoutVars>
          <dgm:bulletEnabled val="1"/>
        </dgm:presLayoutVars>
      </dgm:prSet>
      <dgm:spPr/>
    </dgm:pt>
  </dgm:ptLst>
  <dgm:cxnLst>
    <dgm:cxn modelId="{1B07EB07-1DC0-4077-9707-5B7961AF932A}" type="presOf" srcId="{C48881FB-7606-4633-8EBD-A92B8519E7EE}" destId="{EFAAE719-CD86-47F6-A1EE-F658DFC77DC0}" srcOrd="1" destOrd="0" presId="urn:microsoft.com/office/officeart/2016/7/layout/RepeatingBendingProcessNew"/>
    <dgm:cxn modelId="{61CF913A-8320-4CDC-9F44-39C2F590D14B}" type="presOf" srcId="{F0FF145A-E362-4881-9E84-F37E98D80B11}" destId="{275FE94A-D954-498A-8F51-F8C5A67B7F65}" srcOrd="0" destOrd="0" presId="urn:microsoft.com/office/officeart/2016/7/layout/RepeatingBendingProcessNew"/>
    <dgm:cxn modelId="{6AEBD047-35FD-46A1-B81E-025D3248832C}" type="presOf" srcId="{92CC373E-FB9B-46DC-9576-117C15C8A1F6}" destId="{C5CA8662-5C89-4F59-9599-BC405A4A66E6}" srcOrd="0" destOrd="0" presId="urn:microsoft.com/office/officeart/2016/7/layout/RepeatingBendingProcessNew"/>
    <dgm:cxn modelId="{EF005450-21C0-4FD1-8519-A8D8B68807AA}" type="presOf" srcId="{C48881FB-7606-4633-8EBD-A92B8519E7EE}" destId="{B10AD856-6E64-4AE7-9688-B52780329ADB}" srcOrd="0" destOrd="0" presId="urn:microsoft.com/office/officeart/2016/7/layout/RepeatingBendingProcessNew"/>
    <dgm:cxn modelId="{1283C478-8717-4C35-8773-9867F9CBE5F8}" srcId="{1AA7ACCF-3206-4899-B5EE-9C9CA705CAD4}" destId="{E82EF371-8A6E-4499-BED5-A1A63EA5C8EB}" srcOrd="4" destOrd="0" parTransId="{E576ED79-9928-422D-B948-0292BBB2656B}" sibTransId="{C48881FB-7606-4633-8EBD-A92B8519E7EE}"/>
    <dgm:cxn modelId="{269DA079-F264-4475-A150-793C84DB0BF1}" type="presOf" srcId="{E82EF371-8A6E-4499-BED5-A1A63EA5C8EB}" destId="{706B8790-66E4-4855-B878-D56545B8671A}" srcOrd="0" destOrd="0" presId="urn:microsoft.com/office/officeart/2016/7/layout/RepeatingBendingProcessNew"/>
    <dgm:cxn modelId="{C548257B-7BF4-4D84-ACA8-CB555A3AE758}" type="presOf" srcId="{E4239882-254B-4DA6-BB2F-CE172C0185B0}" destId="{F4DA53A6-9D79-4142-91EB-83A7DA0DF031}" srcOrd="1" destOrd="0" presId="urn:microsoft.com/office/officeart/2016/7/layout/RepeatingBendingProcessNew"/>
    <dgm:cxn modelId="{D2319980-E1AA-4F09-BCFB-CF5FEDD54F76}" type="presOf" srcId="{D946B659-647E-415B-B6DE-9D553C9EBAF0}" destId="{9FCE4E0B-44AF-4858-A889-E723998D5F5A}" srcOrd="0" destOrd="0" presId="urn:microsoft.com/office/officeart/2016/7/layout/RepeatingBendingProcessNew"/>
    <dgm:cxn modelId="{13773F84-3CEE-498D-9175-BCCB1864543E}" type="presOf" srcId="{1AA7ACCF-3206-4899-B5EE-9C9CA705CAD4}" destId="{F74AE4B0-9272-4A28-AD74-D57D55AE1962}" srcOrd="0" destOrd="0" presId="urn:microsoft.com/office/officeart/2016/7/layout/RepeatingBendingProcessNew"/>
    <dgm:cxn modelId="{41C84994-A030-4085-AED8-AAC41CB4EE12}" srcId="{1AA7ACCF-3206-4899-B5EE-9C9CA705CAD4}" destId="{92CC373E-FB9B-46DC-9576-117C15C8A1F6}" srcOrd="1" destOrd="0" parTransId="{3F596F05-664E-429B-92D5-B2AD5AF89C1B}" sibTransId="{CA05893B-C9D5-43C8-9B73-A3B7180981C3}"/>
    <dgm:cxn modelId="{0014C2A7-8402-4974-A172-78A9487D9D01}" type="presOf" srcId="{E4239882-254B-4DA6-BB2F-CE172C0185B0}" destId="{3265C916-C8DC-42F1-A2D2-5B5A05E74A9D}" srcOrd="0" destOrd="0" presId="urn:microsoft.com/office/officeart/2016/7/layout/RepeatingBendingProcessNew"/>
    <dgm:cxn modelId="{F3A044A8-D701-432F-B3FD-C9A9CAC1BEBF}" srcId="{1AA7ACCF-3206-4899-B5EE-9C9CA705CAD4}" destId="{3DEC9A57-0DE7-45D8-9F18-E1EE099D3294}" srcOrd="5" destOrd="0" parTransId="{57F6C208-3816-4421-9F9A-D87EADCE304B}" sibTransId="{C09A1B8D-1530-47E3-86BE-C9526EDA87A6}"/>
    <dgm:cxn modelId="{E71B03AC-C54C-4602-BF6D-71D48C788B0D}" srcId="{1AA7ACCF-3206-4899-B5EE-9C9CA705CAD4}" destId="{0C5989D8-56E9-47D1-8C35-A41DD809C5CD}" srcOrd="3" destOrd="0" parTransId="{139C903D-F844-420E-BD91-8FC70ED157C0}" sibTransId="{E4239882-254B-4DA6-BB2F-CE172C0185B0}"/>
    <dgm:cxn modelId="{65DD0BAE-E854-4428-BE6A-1FC9896535CD}" type="presOf" srcId="{CA05893B-C9D5-43C8-9B73-A3B7180981C3}" destId="{C05E0788-E657-4681-AF90-08F964791A4C}" srcOrd="0" destOrd="0" presId="urn:microsoft.com/office/officeart/2016/7/layout/RepeatingBendingProcessNew"/>
    <dgm:cxn modelId="{0E94A1AE-D042-45A0-8966-F0A10BE71E25}" type="presOf" srcId="{0C5989D8-56E9-47D1-8C35-A41DD809C5CD}" destId="{CE4A8DE6-8962-4390-9298-0575A125471F}" srcOrd="0" destOrd="0" presId="urn:microsoft.com/office/officeart/2016/7/layout/RepeatingBendingProcessNew"/>
    <dgm:cxn modelId="{2CBD63AF-AF31-4009-8F10-5EBC24003036}" type="presOf" srcId="{BAAD5B29-3FD6-408F-89EC-531CDFDFA184}" destId="{1012CA42-6DC7-476B-AA4E-FC84D74639C0}" srcOrd="1" destOrd="0" presId="urn:microsoft.com/office/officeart/2016/7/layout/RepeatingBendingProcessNew"/>
    <dgm:cxn modelId="{097B6BB0-C91A-4A4D-B2DA-D654B447E399}" type="presOf" srcId="{BAAD5B29-3FD6-408F-89EC-531CDFDFA184}" destId="{830E736A-5D52-4424-A047-C8910FAEAC70}" srcOrd="0" destOrd="0" presId="urn:microsoft.com/office/officeart/2016/7/layout/RepeatingBendingProcessNew"/>
    <dgm:cxn modelId="{116039C0-5413-4290-BE78-83A832727B66}" srcId="{1AA7ACCF-3206-4899-B5EE-9C9CA705CAD4}" destId="{48A8EE77-217C-4ED2-A6DD-B6E4B038BD3F}" srcOrd="2" destOrd="0" parTransId="{AEAD8996-1E9F-4A74-BEE3-4AA3F7A3B9F0}" sibTransId="{BAAD5B29-3FD6-408F-89EC-531CDFDFA184}"/>
    <dgm:cxn modelId="{198E6EC9-0DB6-46DA-956D-C68027E4B141}" type="presOf" srcId="{48A8EE77-217C-4ED2-A6DD-B6E4B038BD3F}" destId="{ED37D051-8116-4E67-AC2B-5231A9294BBC}" srcOrd="0" destOrd="0" presId="urn:microsoft.com/office/officeart/2016/7/layout/RepeatingBendingProcessNew"/>
    <dgm:cxn modelId="{17BFD3DE-164D-4040-8005-CD3B7029802F}" type="presOf" srcId="{CA05893B-C9D5-43C8-9B73-A3B7180981C3}" destId="{4D5218DA-4D7E-43D5-83E0-182401B83CD3}" srcOrd="1" destOrd="0" presId="urn:microsoft.com/office/officeart/2016/7/layout/RepeatingBendingProcessNew"/>
    <dgm:cxn modelId="{FB865BE4-FD0B-4676-9B93-0DFB31DED600}" type="presOf" srcId="{D946B659-647E-415B-B6DE-9D553C9EBAF0}" destId="{AABF3CAF-0EE5-4120-8CDD-91C0786E0DE8}" srcOrd="1" destOrd="0" presId="urn:microsoft.com/office/officeart/2016/7/layout/RepeatingBendingProcessNew"/>
    <dgm:cxn modelId="{784C80EB-EF42-41AB-831C-2DC0EA265D4B}" srcId="{1AA7ACCF-3206-4899-B5EE-9C9CA705CAD4}" destId="{F0FF145A-E362-4881-9E84-F37E98D80B11}" srcOrd="0" destOrd="0" parTransId="{F334B9E3-53A1-4088-8F4A-15AF97D4ECDD}" sibTransId="{D946B659-647E-415B-B6DE-9D553C9EBAF0}"/>
    <dgm:cxn modelId="{8EECE1F5-8049-4DFE-9741-7B5FE83EE4F4}" type="presOf" srcId="{3DEC9A57-0DE7-45D8-9F18-E1EE099D3294}" destId="{D51F6187-5823-4677-BD30-0028F598D5FF}" srcOrd="0" destOrd="0" presId="urn:microsoft.com/office/officeart/2016/7/layout/RepeatingBendingProcessNew"/>
    <dgm:cxn modelId="{EBE3EDE4-2EBB-4DA4-87EC-8078D3B67F2C}" type="presParOf" srcId="{F74AE4B0-9272-4A28-AD74-D57D55AE1962}" destId="{275FE94A-D954-498A-8F51-F8C5A67B7F65}" srcOrd="0" destOrd="0" presId="urn:microsoft.com/office/officeart/2016/7/layout/RepeatingBendingProcessNew"/>
    <dgm:cxn modelId="{56575AF3-2D53-4927-88C5-421DEA1C8C09}" type="presParOf" srcId="{F74AE4B0-9272-4A28-AD74-D57D55AE1962}" destId="{9FCE4E0B-44AF-4858-A889-E723998D5F5A}" srcOrd="1" destOrd="0" presId="urn:microsoft.com/office/officeart/2016/7/layout/RepeatingBendingProcessNew"/>
    <dgm:cxn modelId="{243F18D3-D640-4066-B876-08613D52310E}" type="presParOf" srcId="{9FCE4E0B-44AF-4858-A889-E723998D5F5A}" destId="{AABF3CAF-0EE5-4120-8CDD-91C0786E0DE8}" srcOrd="0" destOrd="0" presId="urn:microsoft.com/office/officeart/2016/7/layout/RepeatingBendingProcessNew"/>
    <dgm:cxn modelId="{7F94D294-24E3-4FB2-9FA4-8D8CB3C47A87}" type="presParOf" srcId="{F74AE4B0-9272-4A28-AD74-D57D55AE1962}" destId="{C5CA8662-5C89-4F59-9599-BC405A4A66E6}" srcOrd="2" destOrd="0" presId="urn:microsoft.com/office/officeart/2016/7/layout/RepeatingBendingProcessNew"/>
    <dgm:cxn modelId="{01034BF1-36EB-4F80-96FF-0FF386FC1099}" type="presParOf" srcId="{F74AE4B0-9272-4A28-AD74-D57D55AE1962}" destId="{C05E0788-E657-4681-AF90-08F964791A4C}" srcOrd="3" destOrd="0" presId="urn:microsoft.com/office/officeart/2016/7/layout/RepeatingBendingProcessNew"/>
    <dgm:cxn modelId="{128506DB-9BB8-414B-A23F-41C87125BCCB}" type="presParOf" srcId="{C05E0788-E657-4681-AF90-08F964791A4C}" destId="{4D5218DA-4D7E-43D5-83E0-182401B83CD3}" srcOrd="0" destOrd="0" presId="urn:microsoft.com/office/officeart/2016/7/layout/RepeatingBendingProcessNew"/>
    <dgm:cxn modelId="{72C0231F-7E3F-4A9B-928F-4D9644949E2A}" type="presParOf" srcId="{F74AE4B0-9272-4A28-AD74-D57D55AE1962}" destId="{ED37D051-8116-4E67-AC2B-5231A9294BBC}" srcOrd="4" destOrd="0" presId="urn:microsoft.com/office/officeart/2016/7/layout/RepeatingBendingProcessNew"/>
    <dgm:cxn modelId="{E1187C69-0127-4E91-99DB-BFD3DB64C243}" type="presParOf" srcId="{F74AE4B0-9272-4A28-AD74-D57D55AE1962}" destId="{830E736A-5D52-4424-A047-C8910FAEAC70}" srcOrd="5" destOrd="0" presId="urn:microsoft.com/office/officeart/2016/7/layout/RepeatingBendingProcessNew"/>
    <dgm:cxn modelId="{2810C59A-0EA2-4E9D-BE73-2E1FC5FA388C}" type="presParOf" srcId="{830E736A-5D52-4424-A047-C8910FAEAC70}" destId="{1012CA42-6DC7-476B-AA4E-FC84D74639C0}" srcOrd="0" destOrd="0" presId="urn:microsoft.com/office/officeart/2016/7/layout/RepeatingBendingProcessNew"/>
    <dgm:cxn modelId="{DB4ABCF7-EC87-4CFC-B98C-228132AFDA23}" type="presParOf" srcId="{F74AE4B0-9272-4A28-AD74-D57D55AE1962}" destId="{CE4A8DE6-8962-4390-9298-0575A125471F}" srcOrd="6" destOrd="0" presId="urn:microsoft.com/office/officeart/2016/7/layout/RepeatingBendingProcessNew"/>
    <dgm:cxn modelId="{662D4BA3-99C4-4661-AC63-B038C1CC9311}" type="presParOf" srcId="{F74AE4B0-9272-4A28-AD74-D57D55AE1962}" destId="{3265C916-C8DC-42F1-A2D2-5B5A05E74A9D}" srcOrd="7" destOrd="0" presId="urn:microsoft.com/office/officeart/2016/7/layout/RepeatingBendingProcessNew"/>
    <dgm:cxn modelId="{FE71989F-6006-4BDB-9444-0C6AB253B20F}" type="presParOf" srcId="{3265C916-C8DC-42F1-A2D2-5B5A05E74A9D}" destId="{F4DA53A6-9D79-4142-91EB-83A7DA0DF031}" srcOrd="0" destOrd="0" presId="urn:microsoft.com/office/officeart/2016/7/layout/RepeatingBendingProcessNew"/>
    <dgm:cxn modelId="{9CADB37E-C8E8-4DBF-9DF0-FE7C4B1428DA}" type="presParOf" srcId="{F74AE4B0-9272-4A28-AD74-D57D55AE1962}" destId="{706B8790-66E4-4855-B878-D56545B8671A}" srcOrd="8" destOrd="0" presId="urn:microsoft.com/office/officeart/2016/7/layout/RepeatingBendingProcessNew"/>
    <dgm:cxn modelId="{9EE5046A-A4ED-4852-B0EC-FF02BC7B2AB4}" type="presParOf" srcId="{F74AE4B0-9272-4A28-AD74-D57D55AE1962}" destId="{B10AD856-6E64-4AE7-9688-B52780329ADB}" srcOrd="9" destOrd="0" presId="urn:microsoft.com/office/officeart/2016/7/layout/RepeatingBendingProcessNew"/>
    <dgm:cxn modelId="{62E2BA37-0917-432C-B394-04709E2E79FE}" type="presParOf" srcId="{B10AD856-6E64-4AE7-9688-B52780329ADB}" destId="{EFAAE719-CD86-47F6-A1EE-F658DFC77DC0}" srcOrd="0" destOrd="0" presId="urn:microsoft.com/office/officeart/2016/7/layout/RepeatingBendingProcessNew"/>
    <dgm:cxn modelId="{96A4654A-3402-4DF4-8EC2-3D7C6AF13194}" type="presParOf" srcId="{F74AE4B0-9272-4A28-AD74-D57D55AE1962}" destId="{D51F6187-5823-4677-BD30-0028F598D5FF}"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CE4E0B-44AF-4858-A889-E723998D5F5A}">
      <dsp:nvSpPr>
        <dsp:cNvPr id="0" name=""/>
        <dsp:cNvSpPr/>
      </dsp:nvSpPr>
      <dsp:spPr>
        <a:xfrm>
          <a:off x="3094939" y="748729"/>
          <a:ext cx="578257" cy="91440"/>
        </a:xfrm>
        <a:custGeom>
          <a:avLst/>
          <a:gdLst/>
          <a:ahLst/>
          <a:cxnLst/>
          <a:rect l="0" t="0" r="0" b="0"/>
          <a:pathLst>
            <a:path>
              <a:moveTo>
                <a:pt x="0" y="45720"/>
              </a:moveTo>
              <a:lnTo>
                <a:pt x="578257" y="45720"/>
              </a:lnTo>
            </a:path>
          </a:pathLst>
        </a:custGeom>
        <a:noFill/>
        <a:ln w="12700"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68846" y="791405"/>
        <a:ext cx="30442" cy="6088"/>
      </dsp:txXfrm>
    </dsp:sp>
    <dsp:sp modelId="{275FE94A-D954-498A-8F51-F8C5A67B7F65}">
      <dsp:nvSpPr>
        <dsp:cNvPr id="0" name=""/>
        <dsp:cNvSpPr/>
      </dsp:nvSpPr>
      <dsp:spPr>
        <a:xfrm>
          <a:off x="449533" y="287"/>
          <a:ext cx="2647205" cy="1588323"/>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715" tIns="136159" rIns="129715" bIns="136159" numCol="1" spcCol="1270" anchor="ctr" anchorCtr="0">
          <a:noAutofit/>
        </a:bodyPr>
        <a:lstStyle/>
        <a:p>
          <a:pPr marL="0" lvl="0" indent="0" algn="ctr" defTabSz="889000">
            <a:lnSpc>
              <a:spcPct val="90000"/>
            </a:lnSpc>
            <a:spcBef>
              <a:spcPct val="0"/>
            </a:spcBef>
            <a:spcAft>
              <a:spcPct val="35000"/>
            </a:spcAft>
            <a:buNone/>
          </a:pPr>
          <a:r>
            <a:rPr lang="en-US" sz="2000" kern="1200" dirty="0"/>
            <a:t>Welcome and Introduction</a:t>
          </a:r>
        </a:p>
      </dsp:txBody>
      <dsp:txXfrm>
        <a:off x="449533" y="287"/>
        <a:ext cx="2647205" cy="1588323"/>
      </dsp:txXfrm>
    </dsp:sp>
    <dsp:sp modelId="{C05E0788-E657-4681-AF90-08F964791A4C}">
      <dsp:nvSpPr>
        <dsp:cNvPr id="0" name=""/>
        <dsp:cNvSpPr/>
      </dsp:nvSpPr>
      <dsp:spPr>
        <a:xfrm>
          <a:off x="6351002" y="748729"/>
          <a:ext cx="578257" cy="91440"/>
        </a:xfrm>
        <a:custGeom>
          <a:avLst/>
          <a:gdLst/>
          <a:ahLst/>
          <a:cxnLst/>
          <a:rect l="0" t="0" r="0" b="0"/>
          <a:pathLst>
            <a:path>
              <a:moveTo>
                <a:pt x="0" y="45720"/>
              </a:moveTo>
              <a:lnTo>
                <a:pt x="578257" y="45720"/>
              </a:lnTo>
            </a:path>
          </a:pathLst>
        </a:custGeom>
        <a:noFill/>
        <a:ln w="12700" cap="flat" cmpd="sng" algn="ctr">
          <a:solidFill>
            <a:schemeClr val="accent5">
              <a:hueOff val="-1689636"/>
              <a:satOff val="-4355"/>
              <a:lumOff val="-2941"/>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24910" y="791405"/>
        <a:ext cx="30442" cy="6088"/>
      </dsp:txXfrm>
    </dsp:sp>
    <dsp:sp modelId="{C5CA8662-5C89-4F59-9599-BC405A4A66E6}">
      <dsp:nvSpPr>
        <dsp:cNvPr id="0" name=""/>
        <dsp:cNvSpPr/>
      </dsp:nvSpPr>
      <dsp:spPr>
        <a:xfrm>
          <a:off x="3705597" y="287"/>
          <a:ext cx="2647205" cy="1588323"/>
        </a:xfrm>
        <a:prstGeom prst="rect">
          <a:avLst/>
        </a:prstGeom>
        <a:solidFill>
          <a:schemeClr val="accent5">
            <a:hueOff val="-1351709"/>
            <a:satOff val="-3484"/>
            <a:lumOff val="-23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715" tIns="136159" rIns="129715" bIns="136159" numCol="1" spcCol="1270" anchor="ctr" anchorCtr="0">
          <a:noAutofit/>
        </a:bodyPr>
        <a:lstStyle/>
        <a:p>
          <a:pPr marL="0" lvl="0" indent="0" algn="ctr" defTabSz="889000">
            <a:lnSpc>
              <a:spcPct val="90000"/>
            </a:lnSpc>
            <a:spcBef>
              <a:spcPct val="0"/>
            </a:spcBef>
            <a:spcAft>
              <a:spcPct val="35000"/>
            </a:spcAft>
            <a:buNone/>
          </a:pPr>
          <a:r>
            <a:rPr lang="en-US" sz="2000" kern="1200" dirty="0"/>
            <a:t>Updates from NYSED</a:t>
          </a:r>
        </a:p>
      </dsp:txBody>
      <dsp:txXfrm>
        <a:off x="3705597" y="287"/>
        <a:ext cx="2647205" cy="1588323"/>
      </dsp:txXfrm>
    </dsp:sp>
    <dsp:sp modelId="{830E736A-5D52-4424-A047-C8910FAEAC70}">
      <dsp:nvSpPr>
        <dsp:cNvPr id="0" name=""/>
        <dsp:cNvSpPr/>
      </dsp:nvSpPr>
      <dsp:spPr>
        <a:xfrm>
          <a:off x="1773136" y="1586811"/>
          <a:ext cx="6512126" cy="578257"/>
        </a:xfrm>
        <a:custGeom>
          <a:avLst/>
          <a:gdLst/>
          <a:ahLst/>
          <a:cxnLst/>
          <a:rect l="0" t="0" r="0" b="0"/>
          <a:pathLst>
            <a:path>
              <a:moveTo>
                <a:pt x="6512126" y="0"/>
              </a:moveTo>
              <a:lnTo>
                <a:pt x="6512126" y="306228"/>
              </a:lnTo>
              <a:lnTo>
                <a:pt x="0" y="306228"/>
              </a:lnTo>
              <a:lnTo>
                <a:pt x="0" y="578257"/>
              </a:lnTo>
            </a:path>
          </a:pathLst>
        </a:custGeom>
        <a:noFill/>
        <a:ln w="12700" cap="flat" cmpd="sng" algn="ctr">
          <a:solidFill>
            <a:schemeClr val="accent5">
              <a:hueOff val="-3379271"/>
              <a:satOff val="-8710"/>
              <a:lumOff val="-5883"/>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865686" y="1872895"/>
        <a:ext cx="327026" cy="6088"/>
      </dsp:txXfrm>
    </dsp:sp>
    <dsp:sp modelId="{ED37D051-8116-4E67-AC2B-5231A9294BBC}">
      <dsp:nvSpPr>
        <dsp:cNvPr id="0" name=""/>
        <dsp:cNvSpPr/>
      </dsp:nvSpPr>
      <dsp:spPr>
        <a:xfrm>
          <a:off x="6961660" y="287"/>
          <a:ext cx="2647205" cy="1588323"/>
        </a:xfrm>
        <a:prstGeom prst="rect">
          <a:avLst/>
        </a:prstGeom>
        <a:solidFill>
          <a:schemeClr val="accent5">
            <a:hueOff val="-2703417"/>
            <a:satOff val="-6968"/>
            <a:lumOff val="-470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715" tIns="136159" rIns="129715" bIns="136159" numCol="1" spcCol="1270" anchor="ctr" anchorCtr="0">
          <a:noAutofit/>
        </a:bodyPr>
        <a:lstStyle/>
        <a:p>
          <a:pPr marL="0" lvl="0" indent="0" algn="ctr" defTabSz="889000">
            <a:lnSpc>
              <a:spcPct val="90000"/>
            </a:lnSpc>
            <a:spcBef>
              <a:spcPct val="0"/>
            </a:spcBef>
            <a:spcAft>
              <a:spcPct val="35000"/>
            </a:spcAft>
            <a:buNone/>
          </a:pPr>
          <a:r>
            <a:rPr lang="en-US" sz="2000" kern="1200"/>
            <a:t>Introduction to the NYSED Science Page</a:t>
          </a:r>
        </a:p>
      </dsp:txBody>
      <dsp:txXfrm>
        <a:off x="6961660" y="287"/>
        <a:ext cx="2647205" cy="1588323"/>
      </dsp:txXfrm>
    </dsp:sp>
    <dsp:sp modelId="{3265C916-C8DC-42F1-A2D2-5B5A05E74A9D}">
      <dsp:nvSpPr>
        <dsp:cNvPr id="0" name=""/>
        <dsp:cNvSpPr/>
      </dsp:nvSpPr>
      <dsp:spPr>
        <a:xfrm>
          <a:off x="3094939" y="2945910"/>
          <a:ext cx="578257" cy="91440"/>
        </a:xfrm>
        <a:custGeom>
          <a:avLst/>
          <a:gdLst/>
          <a:ahLst/>
          <a:cxnLst/>
          <a:rect l="0" t="0" r="0" b="0"/>
          <a:pathLst>
            <a:path>
              <a:moveTo>
                <a:pt x="0" y="45720"/>
              </a:moveTo>
              <a:lnTo>
                <a:pt x="578257" y="45720"/>
              </a:lnTo>
            </a:path>
          </a:pathLst>
        </a:custGeom>
        <a:noFill/>
        <a:ln w="12700" cap="flat" cmpd="sng" algn="ctr">
          <a:solidFill>
            <a:schemeClr val="accent5">
              <a:hueOff val="-5068907"/>
              <a:satOff val="-13064"/>
              <a:lumOff val="-8824"/>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68846" y="2988586"/>
        <a:ext cx="30442" cy="6088"/>
      </dsp:txXfrm>
    </dsp:sp>
    <dsp:sp modelId="{CE4A8DE6-8962-4390-9298-0575A125471F}">
      <dsp:nvSpPr>
        <dsp:cNvPr id="0" name=""/>
        <dsp:cNvSpPr/>
      </dsp:nvSpPr>
      <dsp:spPr>
        <a:xfrm>
          <a:off x="449533" y="2197468"/>
          <a:ext cx="2647205" cy="1588323"/>
        </a:xfrm>
        <a:prstGeom prst="rect">
          <a:avLst/>
        </a:prstGeom>
        <a:solidFill>
          <a:schemeClr val="accent5">
            <a:hueOff val="-4055126"/>
            <a:satOff val="-10451"/>
            <a:lumOff val="-705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715" tIns="136159" rIns="129715" bIns="136159" numCol="1" spcCol="1270" anchor="ctr" anchorCtr="0">
          <a:noAutofit/>
        </a:bodyPr>
        <a:lstStyle/>
        <a:p>
          <a:pPr marL="0" lvl="0" indent="0" algn="ctr" defTabSz="889000">
            <a:lnSpc>
              <a:spcPct val="90000"/>
            </a:lnSpc>
            <a:spcBef>
              <a:spcPct val="0"/>
            </a:spcBef>
            <a:spcAft>
              <a:spcPct val="35000"/>
            </a:spcAft>
            <a:buNone/>
          </a:pPr>
          <a:r>
            <a:rPr lang="en-US" sz="2000" kern="1200"/>
            <a:t>Introduction to the New York State P12 Science Learning Standards Quick Guide</a:t>
          </a:r>
        </a:p>
      </dsp:txBody>
      <dsp:txXfrm>
        <a:off x="449533" y="2197468"/>
        <a:ext cx="2647205" cy="1588323"/>
      </dsp:txXfrm>
    </dsp:sp>
    <dsp:sp modelId="{B10AD856-6E64-4AE7-9688-B52780329ADB}">
      <dsp:nvSpPr>
        <dsp:cNvPr id="0" name=""/>
        <dsp:cNvSpPr/>
      </dsp:nvSpPr>
      <dsp:spPr>
        <a:xfrm>
          <a:off x="6351002" y="2945910"/>
          <a:ext cx="578257" cy="91440"/>
        </a:xfrm>
        <a:custGeom>
          <a:avLst/>
          <a:gdLst/>
          <a:ahLst/>
          <a:cxnLst/>
          <a:rect l="0" t="0" r="0" b="0"/>
          <a:pathLst>
            <a:path>
              <a:moveTo>
                <a:pt x="0" y="45720"/>
              </a:moveTo>
              <a:lnTo>
                <a:pt x="578257" y="45720"/>
              </a:lnTo>
            </a:path>
          </a:pathLst>
        </a:custGeom>
        <a:noFill/>
        <a:ln w="12700" cap="flat" cmpd="sng" algn="ctr">
          <a:solidFill>
            <a:schemeClr val="accent5">
              <a:hueOff val="-6758543"/>
              <a:satOff val="-17419"/>
              <a:lumOff val="-11765"/>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24910" y="2988586"/>
        <a:ext cx="30442" cy="6088"/>
      </dsp:txXfrm>
    </dsp:sp>
    <dsp:sp modelId="{706B8790-66E4-4855-B878-D56545B8671A}">
      <dsp:nvSpPr>
        <dsp:cNvPr id="0" name=""/>
        <dsp:cNvSpPr/>
      </dsp:nvSpPr>
      <dsp:spPr>
        <a:xfrm>
          <a:off x="3705597" y="2197468"/>
          <a:ext cx="2647205" cy="1588323"/>
        </a:xfrm>
        <a:prstGeom prst="rect">
          <a:avLst/>
        </a:prstGeom>
        <a:solidFill>
          <a:schemeClr val="accent5">
            <a:hueOff val="-5406834"/>
            <a:satOff val="-13935"/>
            <a:lumOff val="-941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715" tIns="136159" rIns="129715" bIns="136159" numCol="1" spcCol="1270" anchor="ctr" anchorCtr="0">
          <a:noAutofit/>
        </a:bodyPr>
        <a:lstStyle/>
        <a:p>
          <a:pPr marL="0" lvl="0" indent="0" algn="ctr" defTabSz="889000">
            <a:lnSpc>
              <a:spcPct val="90000"/>
            </a:lnSpc>
            <a:spcBef>
              <a:spcPct val="0"/>
            </a:spcBef>
            <a:spcAft>
              <a:spcPct val="35000"/>
            </a:spcAft>
            <a:buNone/>
          </a:pPr>
          <a:r>
            <a:rPr lang="en-US" sz="2000" kern="1200"/>
            <a:t>Introduction to the Science Turnkey Guides</a:t>
          </a:r>
        </a:p>
      </dsp:txBody>
      <dsp:txXfrm>
        <a:off x="3705597" y="2197468"/>
        <a:ext cx="2647205" cy="1588323"/>
      </dsp:txXfrm>
    </dsp:sp>
    <dsp:sp modelId="{D51F6187-5823-4677-BD30-0028F598D5FF}">
      <dsp:nvSpPr>
        <dsp:cNvPr id="0" name=""/>
        <dsp:cNvSpPr/>
      </dsp:nvSpPr>
      <dsp:spPr>
        <a:xfrm>
          <a:off x="6961660" y="2197468"/>
          <a:ext cx="2647205" cy="1588323"/>
        </a:xfrm>
        <a:prstGeom prst="rect">
          <a:avLst/>
        </a:prstGeom>
        <a:solidFill>
          <a:schemeClr val="accent5">
            <a:hueOff val="-6758543"/>
            <a:satOff val="-17419"/>
            <a:lumOff val="-1176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715" tIns="136159" rIns="129715" bIns="136159" numCol="1" spcCol="1270" anchor="ctr" anchorCtr="0">
          <a:noAutofit/>
        </a:bodyPr>
        <a:lstStyle/>
        <a:p>
          <a:pPr marL="0" lvl="0" indent="0" algn="ctr" defTabSz="889000">
            <a:lnSpc>
              <a:spcPct val="90000"/>
            </a:lnSpc>
            <a:spcBef>
              <a:spcPct val="0"/>
            </a:spcBef>
            <a:spcAft>
              <a:spcPct val="35000"/>
            </a:spcAft>
            <a:buNone/>
          </a:pPr>
          <a:r>
            <a:rPr lang="en-US" sz="2000" kern="1200" dirty="0"/>
            <a:t>Closing and </a:t>
          </a:r>
        </a:p>
        <a:p>
          <a:pPr marL="0" lvl="0" indent="0" algn="ctr" defTabSz="889000">
            <a:lnSpc>
              <a:spcPct val="90000"/>
            </a:lnSpc>
            <a:spcBef>
              <a:spcPct val="0"/>
            </a:spcBef>
            <a:spcAft>
              <a:spcPct val="35000"/>
            </a:spcAft>
            <a:buNone/>
          </a:pPr>
          <a:r>
            <a:rPr lang="en-US" sz="2000" kern="1200" dirty="0"/>
            <a:t>Thank you!</a:t>
          </a:r>
        </a:p>
      </dsp:txBody>
      <dsp:txXfrm>
        <a:off x="6961660" y="2197468"/>
        <a:ext cx="2647205" cy="1588323"/>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200"/>
            </a:lvl1pPr>
          </a:lstStyle>
          <a:p>
            <a:fld id="{B21785F2-079C-4A24-B29A-E1EFD8291152}" type="datetimeFigureOut">
              <a:rPr lang="en-US" smtClean="0"/>
              <a:t>5/8/22</a:t>
            </a:fld>
            <a:endParaRPr lang="en-US" dirty="0"/>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3172" tIns="46586" rIns="93172" bIns="46586"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200"/>
            </a:lvl1pPr>
          </a:lstStyle>
          <a:p>
            <a:fld id="{88D057F3-9435-418E-8982-1F633584B273}" type="slidenum">
              <a:rPr lang="en-US" smtClean="0"/>
              <a:t>‹#›</a:t>
            </a:fld>
            <a:endParaRPr lang="en-US" dirty="0"/>
          </a:p>
        </p:txBody>
      </p:sp>
    </p:spTree>
    <p:extLst>
      <p:ext uri="{BB962C8B-B14F-4D97-AF65-F5344CB8AC3E}">
        <p14:creationId xmlns:p14="http://schemas.microsoft.com/office/powerpoint/2010/main" val="2263794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www.nysed.gov/video/introduction-webinar-integrating-science-and-language-all-students-focus-english-language" TargetMode="External"/><Relationship Id="rId3" Type="http://schemas.openxmlformats.org/officeDocument/2006/relationships/hyperlink" Target="http://www.nysed.gov/common/nysed/files/programs/curriculum-instruction/turnkey-guidance-introduction-nysp12sls.pdf" TargetMode="External"/><Relationship Id="rId7" Type="http://schemas.openxmlformats.org/officeDocument/2006/relationships/hyperlink" Target="http://www.nysed.gov/common/nysed/files/programs/curriculum-instruction/turnkey-guidance-introduction-to-the-integrating-science-and-language-for-all-students-with-a-focus-on-english-language-learners-series.pdf"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www.nysed.gov/common/nysed/files/programs/curriculum-instruction/introductiontonysedsciencewebpage.pdf" TargetMode="External"/><Relationship Id="rId5" Type="http://schemas.openxmlformats.org/officeDocument/2006/relationships/hyperlink" Target="http://www.nysed.gov/common/nysed/files/programs/curriculum-instruction/turnkey-guidance-introduction-to-the-nysed-science-page-and-resources-2021.pdf" TargetMode="External"/><Relationship Id="rId4" Type="http://schemas.openxmlformats.org/officeDocument/2006/relationships/hyperlink" Target="http://www.nysed.gov/common/nysed/files/programs/curriculum-instruction/introductiontonysp12sls.pdf"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nysed.gov/common/nysed/files/programs/curriculum-instruction/science-timeline.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r20.rs6.net/tn.jsp?f=001BCA9A9GVo68sMfda9w8tYV4c6CyWB2gRVAS2VmU5cqOiZnaAXxpEZZyeHoSDDMWk2M2jAGaOhpgtiJ84ufgzrZS5DS2NcCVczEnsNR7lqJqJPpRcwJYg1vKQ-Zs5xnTGM7ooWu6sOco53IRpwagetWqvZhKcem2m0BAzDFhTkAU=&amp;c=fVu-uZE83tl_AwazJKMSLcyRz_xUCn2cykc5XNbz3VIETTXf55BxVg==&amp;ch=X9mmoBg4qiZe3_9E1HGiokQECjgv8IOcvJ6_sac-U0p-xiN0y_K8SA=="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r20.rs6.net/tn.jsp?f=001BCA9A9GVo68sMfda9w8tYV4c6CyWB2gRVAS2VmU5cqOiZnaAXxpEZZyeHoSDDMWkpbin7hRrfPzID790X2RKL-llFjKr3irJx4shS3feI1Av4_3LuOu75nW0KyvI74nrOO9l2lYPPk7SL8IwSyf6MWpPIRccdQr4hvz7PpbHB_al6h0QdglLpRF26LmsoRppGoEaIBWqiJzZzf_SEXXz-A==&amp;c=fVu-uZE83tl_AwazJKMSLcyRz_xUCn2cykc5XNbz3VIETTXf55BxVg==&amp;ch=X9mmoBg4qiZe3_9E1HGiokQECjgv8IOcvJ6_sac-U0p-xiN0y_K8SA==" TargetMode="External"/><Relationship Id="rId4" Type="http://schemas.openxmlformats.org/officeDocument/2006/relationships/hyperlink" Target="http://r20.rs6.net/tn.jsp?f=001BCA9A9GVo68sMfda9w8tYV4c6CyWB2gRVAS2VmU5cqOiZnaAXxpEZei60KaRILWW9tkEkIIfpEcMomg14dBYXbiadhKZTfaZu0upAI7CX_WN-eCP_2bN1BaM00sM5w16kG8YeuteVo6lMxOqPVVMGYIRN9miP29x6iV7takaVDwdXt9EUUGUFOpuFH9TTi73lBWNhL07MXq2rnOupf8wlKWZp9Ol1vRC5cgz_udV8quKUS6jychRx9IF_6JuItOq9uRoiTqqN7U=&amp;c=fVu-uZE83tl_AwazJKMSLcyRz_xUCn2cykc5XNbz3VIETTXf55BxVg==&amp;ch=X9mmoBg4qiZe3_9E1HGiokQECjgv8IOcvJ6_sac-U0p-xiN0y_K8SA=="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nysed.gov/curriculum-instruction"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www.nysed.gov/curriculum-instruction/science-learning-standards" TargetMode="External"/><Relationship Id="rId4" Type="http://schemas.openxmlformats.org/officeDocument/2006/relationships/hyperlink" Target="http://www.nysed.gov/curriculum-instruction/science"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www.nysed.gov/video/introduction-webinar-integrating-science-and-language-all-students-focus-english-language" TargetMode="External"/><Relationship Id="rId3" Type="http://schemas.openxmlformats.org/officeDocument/2006/relationships/hyperlink" Target="http://www.nysed.gov/common/nysed/files/programs/curriculum-instruction/turnkey-guidance-introduction-nysp12sls.pdf" TargetMode="External"/><Relationship Id="rId7" Type="http://schemas.openxmlformats.org/officeDocument/2006/relationships/hyperlink" Target="http://www.nysed.gov/common/nysed/files/programs/curriculum-instruction/turnkey-guidance-introduction-to-the-integrating-science-and-language-for-all-students-with-a-focus-on-english-language-learners-series.pdf"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www.nysed.gov/common/nysed/files/programs/curriculum-instruction/introductiontonysedsciencewebpage.pdf" TargetMode="External"/><Relationship Id="rId5" Type="http://schemas.openxmlformats.org/officeDocument/2006/relationships/hyperlink" Target="http://www.nysed.gov/common/nysed/files/programs/curriculum-instruction/turnkey-guidance-introduction-to-the-nysed-science-page-and-resources-2021.pdf" TargetMode="External"/><Relationship Id="rId4" Type="http://schemas.openxmlformats.org/officeDocument/2006/relationships/hyperlink" Target="http://www.nysed.gov/common/nysed/files/programs/curriculum-instruction/introductiontonysp12sls.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sz="2400" b="1" dirty="0">
                <a:solidFill>
                  <a:prstClr val="black"/>
                </a:solidFill>
              </a:rPr>
              <a:t>NYSED Science Update </a:t>
            </a:r>
            <a:endParaRPr lang="en-US" sz="2400" dirty="0">
              <a:solidFill>
                <a:prstClr val="black"/>
              </a:solidFill>
            </a:endParaRPr>
          </a:p>
          <a:p>
            <a:pPr marL="174697" indent="-174697" defTabSz="931717">
              <a:buFont typeface="Arial" panose="020B0604020202020204" pitchFamily="34" charset="0"/>
              <a:buChar char="•"/>
              <a:defRPr/>
            </a:pPr>
            <a:r>
              <a:rPr lang="en-US" sz="1600" dirty="0">
                <a:solidFill>
                  <a:prstClr val="black"/>
                </a:solidFill>
              </a:rPr>
              <a:t>Welcome and good morning! My name is Nicole Marschilok and I am an Associate in Instructional Services for science in the Office of Standards and Instruction. I will be providing an update today that summarizes information and new resources related to science curriculum and instruction. My goal today is to familiarize you with:</a:t>
            </a:r>
          </a:p>
          <a:p>
            <a:pPr marL="632948" lvl="1" indent="-174697" defTabSz="931717">
              <a:buFont typeface="Arial" panose="020B0604020202020204" pitchFamily="34" charset="0"/>
              <a:buChar char="•"/>
              <a:defRPr/>
            </a:pPr>
            <a:r>
              <a:rPr lang="en-US" sz="1600" dirty="0">
                <a:solidFill>
                  <a:prstClr val="black"/>
                </a:solidFill>
              </a:rPr>
              <a:t>Newly released Turnkey Guides and the NYSP12SLS Quick Guide document.</a:t>
            </a:r>
          </a:p>
          <a:p>
            <a:pPr marL="632948" lvl="1" indent="-174697" defTabSz="931717">
              <a:buFont typeface="Arial" panose="020B0604020202020204" pitchFamily="34" charset="0"/>
              <a:buChar char="•"/>
              <a:defRPr/>
            </a:pPr>
            <a:r>
              <a:rPr lang="en-US" sz="1600" dirty="0">
                <a:solidFill>
                  <a:prstClr val="black"/>
                </a:solidFill>
              </a:rPr>
              <a:t>To make you aware of the free science resources available on the NYSED Science website.</a:t>
            </a:r>
          </a:p>
          <a:p>
            <a:pPr marL="632948" lvl="1" indent="-174697" defTabSz="931717">
              <a:buFont typeface="Arial" panose="020B0604020202020204" pitchFamily="34" charset="0"/>
              <a:buChar char="•"/>
              <a:defRPr/>
            </a:pPr>
            <a:r>
              <a:rPr lang="en-US" sz="1600" dirty="0">
                <a:solidFill>
                  <a:prstClr val="black"/>
                </a:solidFill>
              </a:rPr>
              <a:t>To illustrate some of the helpful science links for educators and administrators.</a:t>
            </a:r>
          </a:p>
          <a:p>
            <a:pPr marL="632948" lvl="1" indent="-174697" defTabSz="931717">
              <a:buFont typeface="Arial" panose="020B0604020202020204" pitchFamily="34" charset="0"/>
              <a:buChar char="•"/>
              <a:defRPr/>
            </a:pPr>
            <a:endParaRPr lang="en-US" sz="1800" dirty="0">
              <a:solidFill>
                <a:prstClr val="black"/>
              </a:solidFill>
            </a:endParaRPr>
          </a:p>
          <a:p>
            <a:pPr marL="632948" lvl="1" indent="-174697" defTabSz="931717">
              <a:buFont typeface="Arial" panose="020B0604020202020204" pitchFamily="34" charset="0"/>
              <a:buChar char="•"/>
              <a:defRPr/>
            </a:pPr>
            <a:endParaRPr lang="en-US" sz="1800" dirty="0">
              <a:solidFill>
                <a:prstClr val="black"/>
              </a:solidFill>
            </a:endParaRPr>
          </a:p>
          <a:p>
            <a:pPr defTabSz="931717">
              <a:defRPr/>
            </a:pPr>
            <a:endParaRPr lang="en-US" sz="2400" dirty="0">
              <a:solidFill>
                <a:prstClr val="black"/>
              </a:solidFill>
            </a:endParaRPr>
          </a:p>
        </p:txBody>
      </p:sp>
      <p:sp>
        <p:nvSpPr>
          <p:cNvPr id="4" name="Slide Number Placeholder 3"/>
          <p:cNvSpPr>
            <a:spLocks noGrp="1"/>
          </p:cNvSpPr>
          <p:nvPr>
            <p:ph type="sldNum" sz="quarter" idx="5"/>
          </p:nvPr>
        </p:nvSpPr>
        <p:spPr/>
        <p:txBody>
          <a:bodyPr/>
          <a:lstStyle/>
          <a:p>
            <a:fld id="{88D057F3-9435-418E-8982-1F633584B273}" type="slidenum">
              <a:rPr lang="en-US" smtClean="0"/>
              <a:t>1</a:t>
            </a:fld>
            <a:endParaRPr lang="en-US" dirty="0"/>
          </a:p>
        </p:txBody>
      </p:sp>
    </p:spTree>
    <p:extLst>
      <p:ext uri="{BB962C8B-B14F-4D97-AF65-F5344CB8AC3E}">
        <p14:creationId xmlns:p14="http://schemas.microsoft.com/office/powerpoint/2010/main" val="1329031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Open Sans" panose="020B0606030504020204" pitchFamily="34" charset="0"/>
              </a:rPr>
              <a:t>New Science Turnkey Guides</a:t>
            </a:r>
          </a:p>
          <a:p>
            <a:pPr algn="l"/>
            <a:endParaRPr lang="en-US" b="0" i="0" dirty="0">
              <a:solidFill>
                <a:srgbClr val="000000"/>
              </a:solidFill>
              <a:effectLst/>
              <a:latin typeface="Open Sans" panose="020B0606030504020204" pitchFamily="34" charset="0"/>
            </a:endParaRPr>
          </a:p>
          <a:p>
            <a:pPr algn="l"/>
            <a:r>
              <a:rPr lang="en-US" b="1" i="0" dirty="0">
                <a:solidFill>
                  <a:srgbClr val="000000"/>
                </a:solidFill>
                <a:effectLst/>
                <a:latin typeface="Open Sans" panose="020B0606030504020204" pitchFamily="34" charset="0"/>
              </a:rPr>
              <a:t>CLICK TIMES THREE</a:t>
            </a:r>
          </a:p>
          <a:p>
            <a:pPr algn="l"/>
            <a:r>
              <a:rPr lang="en-US" b="0" i="0" dirty="0">
                <a:solidFill>
                  <a:srgbClr val="000000"/>
                </a:solidFill>
                <a:effectLst/>
                <a:latin typeface="Open Sans" panose="020B0606030504020204" pitchFamily="34" charset="0"/>
              </a:rPr>
              <a:t>These guides provide educators, administrators, and science stakeholder groups with guidance and resources that will direct the work for the implementation the New York State P-12 Science Learning Standards (NYSP12SLS) in New York State classrooms. </a:t>
            </a:r>
          </a:p>
          <a:p>
            <a:pPr algn="l"/>
            <a:endParaRPr lang="en-US" b="0" i="0" dirty="0">
              <a:solidFill>
                <a:srgbClr val="000000"/>
              </a:solidFill>
              <a:effectLst/>
              <a:latin typeface="Open Sans" panose="020B0606030504020204" pitchFamily="34" charset="0"/>
            </a:endParaRPr>
          </a:p>
          <a:p>
            <a:pPr algn="l"/>
            <a:r>
              <a:rPr lang="en-US" b="0" i="0" dirty="0">
                <a:solidFill>
                  <a:srgbClr val="000000"/>
                </a:solidFill>
                <a:effectLst/>
                <a:latin typeface="Open Sans" panose="020B0606030504020204" pitchFamily="34" charset="0"/>
              </a:rPr>
              <a:t>The turnkey guides are:</a:t>
            </a:r>
          </a:p>
          <a:p>
            <a:pPr algn="l">
              <a:buFont typeface="Arial" panose="020B0604020202020204" pitchFamily="34" charset="0"/>
              <a:buChar char="•"/>
            </a:pPr>
            <a:r>
              <a:rPr lang="en-US" b="0" i="0" dirty="0">
                <a:solidFill>
                  <a:srgbClr val="000000"/>
                </a:solidFill>
                <a:effectLst/>
                <a:latin typeface="Open Sans" panose="020B0606030504020204" pitchFamily="34" charset="0"/>
              </a:rPr>
              <a:t>An Introduction to the New York State P-12 Science Learning Standards</a:t>
            </a:r>
          </a:p>
          <a:p>
            <a:pPr marL="742950" lvl="1" indent="-285750" algn="l">
              <a:buFont typeface="Arial" panose="020B0604020202020204" pitchFamily="34" charset="0"/>
              <a:buChar char="•"/>
            </a:pPr>
            <a:r>
              <a:rPr lang="en-US" b="0" i="0" u="none" strike="noStrike" dirty="0">
                <a:solidFill>
                  <a:srgbClr val="045CAA"/>
                </a:solidFill>
                <a:effectLst/>
                <a:latin typeface="Open Sans" panose="020B0606030504020204" pitchFamily="34" charset="0"/>
                <a:hlinkClick r:id="rId3"/>
              </a:rPr>
              <a:t>Turnkey Guide for </a:t>
            </a:r>
            <a:r>
              <a:rPr lang="en-US" b="0" i="1" u="none" strike="noStrike" dirty="0">
                <a:solidFill>
                  <a:srgbClr val="045CAA"/>
                </a:solidFill>
                <a:effectLst/>
                <a:latin typeface="Open Sans" panose="020B0606030504020204" pitchFamily="34" charset="0"/>
                <a:hlinkClick r:id="rId3"/>
              </a:rPr>
              <a:t>An Introduction to the New York State P-12 Science Learning Standards</a:t>
            </a:r>
            <a:endParaRPr lang="en-US" b="0" i="0" dirty="0">
              <a:solidFill>
                <a:srgbClr val="000000"/>
              </a:solidFill>
              <a:effectLst/>
              <a:latin typeface="Open Sans" panose="020B0606030504020204" pitchFamily="34" charset="0"/>
            </a:endParaRPr>
          </a:p>
          <a:p>
            <a:pPr marL="742950" lvl="1" indent="-285750" algn="l">
              <a:buFont typeface="Arial" panose="020B0604020202020204" pitchFamily="34" charset="0"/>
              <a:buChar char="•"/>
            </a:pPr>
            <a:r>
              <a:rPr lang="en-US" b="0" i="1" u="none" strike="noStrike" dirty="0">
                <a:solidFill>
                  <a:srgbClr val="045CAA"/>
                </a:solidFill>
                <a:effectLst/>
                <a:latin typeface="Open Sans" panose="020B0606030504020204" pitchFamily="34" charset="0"/>
                <a:hlinkClick r:id="rId4"/>
              </a:rPr>
              <a:t>An Introduction to the New York State P-12 Science Learning Standards</a:t>
            </a:r>
            <a:r>
              <a:rPr lang="en-US" b="0" i="0" dirty="0">
                <a:solidFill>
                  <a:srgbClr val="000000"/>
                </a:solidFill>
                <a:effectLst/>
                <a:latin typeface="Open Sans" panose="020B0606030504020204" pitchFamily="34" charset="0"/>
              </a:rPr>
              <a:t> (Optional PowerPoint Presentation)</a:t>
            </a:r>
          </a:p>
          <a:p>
            <a:pPr algn="l">
              <a:buFont typeface="Arial" panose="020B0604020202020204" pitchFamily="34" charset="0"/>
              <a:buChar char="•"/>
            </a:pPr>
            <a:r>
              <a:rPr lang="en-US" b="0" i="0" dirty="0">
                <a:solidFill>
                  <a:srgbClr val="000000"/>
                </a:solidFill>
                <a:effectLst/>
                <a:latin typeface="Open Sans" panose="020B0606030504020204" pitchFamily="34" charset="0"/>
              </a:rPr>
              <a:t>An Introduction to the NYSED Science Page and Resources</a:t>
            </a:r>
          </a:p>
          <a:p>
            <a:pPr marL="742950" lvl="1" indent="-285750" algn="l">
              <a:buFont typeface="Arial" panose="020B0604020202020204" pitchFamily="34" charset="0"/>
              <a:buChar char="•"/>
            </a:pPr>
            <a:r>
              <a:rPr lang="en-US" b="0" i="0" u="none" strike="noStrike" dirty="0">
                <a:solidFill>
                  <a:srgbClr val="045CAA"/>
                </a:solidFill>
                <a:effectLst/>
                <a:latin typeface="Open Sans" panose="020B0606030504020204" pitchFamily="34" charset="0"/>
                <a:hlinkClick r:id="rId5"/>
              </a:rPr>
              <a:t>Turnkey Guide for </a:t>
            </a:r>
            <a:r>
              <a:rPr lang="en-US" b="0" i="1" u="none" strike="noStrike" dirty="0">
                <a:solidFill>
                  <a:srgbClr val="045CAA"/>
                </a:solidFill>
                <a:effectLst/>
                <a:latin typeface="Open Sans" panose="020B0606030504020204" pitchFamily="34" charset="0"/>
                <a:hlinkClick r:id="rId5"/>
              </a:rPr>
              <a:t>An Introduction to the NYSED Science Page and Resources</a:t>
            </a:r>
            <a:endParaRPr lang="en-US" b="0" i="0" dirty="0">
              <a:solidFill>
                <a:srgbClr val="000000"/>
              </a:solidFill>
              <a:effectLst/>
              <a:latin typeface="Open Sans" panose="020B0606030504020204" pitchFamily="34" charset="0"/>
            </a:endParaRPr>
          </a:p>
          <a:p>
            <a:pPr marL="742950" lvl="1" indent="-285750" algn="l">
              <a:buFont typeface="Arial" panose="020B0604020202020204" pitchFamily="34" charset="0"/>
              <a:buChar char="•"/>
            </a:pPr>
            <a:r>
              <a:rPr lang="en-US" b="0" i="1" u="none" strike="noStrike" dirty="0">
                <a:solidFill>
                  <a:srgbClr val="045CAA"/>
                </a:solidFill>
                <a:effectLst/>
                <a:latin typeface="Open Sans" panose="020B0606030504020204" pitchFamily="34" charset="0"/>
                <a:hlinkClick r:id="rId6"/>
              </a:rPr>
              <a:t>An Introduction to the NYSED Science Page and Resources</a:t>
            </a:r>
            <a:r>
              <a:rPr lang="en-US" b="0" i="0" dirty="0">
                <a:solidFill>
                  <a:srgbClr val="000000"/>
                </a:solidFill>
                <a:effectLst/>
                <a:latin typeface="Open Sans" panose="020B0606030504020204" pitchFamily="34" charset="0"/>
              </a:rPr>
              <a:t> (Optional PowerPoint Presentation)</a:t>
            </a:r>
          </a:p>
          <a:p>
            <a:pPr algn="l">
              <a:buFont typeface="Arial" panose="020B0604020202020204" pitchFamily="34" charset="0"/>
              <a:buChar char="•"/>
            </a:pPr>
            <a:r>
              <a:rPr lang="en-US" b="0" i="0" dirty="0">
                <a:solidFill>
                  <a:srgbClr val="000000"/>
                </a:solidFill>
                <a:effectLst/>
                <a:latin typeface="Open Sans" panose="020B0606030504020204" pitchFamily="34" charset="0"/>
              </a:rPr>
              <a:t>An Introduction to the Integrating Science and Language for All Students with a Focus on English Language Learners Series</a:t>
            </a:r>
          </a:p>
          <a:p>
            <a:pPr marL="742950" lvl="1" indent="-285750" algn="l">
              <a:buFont typeface="Arial" panose="020B0604020202020204" pitchFamily="34" charset="0"/>
              <a:buChar char="•"/>
            </a:pPr>
            <a:r>
              <a:rPr lang="en-US" b="0" i="0" u="none" strike="noStrike" dirty="0">
                <a:solidFill>
                  <a:srgbClr val="045CAA"/>
                </a:solidFill>
                <a:effectLst/>
                <a:latin typeface="Open Sans" panose="020B0606030504020204" pitchFamily="34" charset="0"/>
                <a:hlinkClick r:id="rId7"/>
              </a:rPr>
              <a:t>Turnkey Guide for </a:t>
            </a:r>
            <a:r>
              <a:rPr lang="en-US" b="0" i="1" u="none" strike="noStrike" dirty="0">
                <a:solidFill>
                  <a:srgbClr val="045CAA"/>
                </a:solidFill>
                <a:effectLst/>
                <a:latin typeface="Open Sans" panose="020B0606030504020204" pitchFamily="34" charset="0"/>
                <a:hlinkClick r:id="rId7"/>
              </a:rPr>
              <a:t>An Introduction to the Integrating Science and Language for All Students with a Focus on English Language Learners Series</a:t>
            </a:r>
            <a:endParaRPr lang="en-US" b="0" i="0" dirty="0">
              <a:solidFill>
                <a:srgbClr val="000000"/>
              </a:solidFill>
              <a:effectLst/>
              <a:latin typeface="Open Sans" panose="020B0606030504020204" pitchFamily="34" charset="0"/>
            </a:endParaRPr>
          </a:p>
          <a:p>
            <a:pPr marL="742950" lvl="1" indent="-285750" algn="l">
              <a:buFont typeface="Arial" panose="020B0604020202020204" pitchFamily="34" charset="0"/>
              <a:buChar char="•"/>
            </a:pPr>
            <a:r>
              <a:rPr lang="en-US" b="0" i="0" u="none" strike="noStrike" dirty="0">
                <a:solidFill>
                  <a:srgbClr val="045CAA"/>
                </a:solidFill>
                <a:effectLst/>
                <a:latin typeface="Open Sans" panose="020B0606030504020204" pitchFamily="34" charset="0"/>
                <a:hlinkClick r:id="rId8"/>
              </a:rPr>
              <a:t>Introduction Webinar -</a:t>
            </a:r>
            <a:r>
              <a:rPr lang="en-US" b="0" i="1" u="none" strike="noStrike" dirty="0">
                <a:solidFill>
                  <a:srgbClr val="045CAA"/>
                </a:solidFill>
                <a:effectLst/>
                <a:latin typeface="Open Sans" panose="020B0606030504020204" pitchFamily="34" charset="0"/>
                <a:hlinkClick r:id="rId8"/>
              </a:rPr>
              <a:t> Integrating Science and Language for All Students with a Focus on English Language Learners</a:t>
            </a:r>
            <a:endParaRPr lang="en-US" b="0" i="0" dirty="0">
              <a:solidFill>
                <a:srgbClr val="000000"/>
              </a:solidFill>
              <a:effectLst/>
              <a:latin typeface="Open Sans" panose="020B0606030504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8A5059-EE4A-411D-BE6A-D6F3921DF1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6263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 Introduction to the New York State P-12 Science Learning Standards Turnkey Guide</a:t>
            </a:r>
          </a:p>
          <a:p>
            <a:endParaRPr lang="en-US" dirty="0"/>
          </a:p>
          <a:p>
            <a:r>
              <a:rPr lang="en-US" dirty="0"/>
              <a:t>Our first turnkey guide is called “An Introduction to the New York State P-12 Science Learning Standards.” This document was created to help guide educators through the creation and adoption process to the implementation of the new science standards.  Using independent and group activities embedded with live links to our NYSED Science webpage, this turnkey guide gives educators and administrators a deeper drive into the standards.</a:t>
            </a:r>
          </a:p>
          <a:p>
            <a:endParaRPr lang="en-US" dirty="0"/>
          </a:p>
          <a:p>
            <a:r>
              <a:rPr lang="en-US" dirty="0"/>
              <a:t>Sections included:</a:t>
            </a:r>
          </a:p>
          <a:p>
            <a:endParaRPr lang="en-US" dirty="0"/>
          </a:p>
          <a:p>
            <a:r>
              <a:rPr lang="en-US" dirty="0"/>
              <a:t>1: Introduction to the Standards</a:t>
            </a:r>
          </a:p>
          <a:p>
            <a:r>
              <a:rPr lang="en-US" dirty="0"/>
              <a:t>2: The Three Dimensions </a:t>
            </a:r>
          </a:p>
          <a:p>
            <a:r>
              <a:rPr lang="en-US" dirty="0"/>
              <a:t>3: The Organization of the NYSP12SLS</a:t>
            </a:r>
          </a:p>
          <a:p>
            <a:r>
              <a:rPr lang="en-US" dirty="0"/>
              <a:t>4: Implementation Timeline and Quick Guide</a:t>
            </a:r>
          </a:p>
          <a:p>
            <a:r>
              <a:rPr lang="en-US" dirty="0"/>
              <a:t>5: Connecting to the Performance Expectations</a:t>
            </a:r>
          </a:p>
          <a:p>
            <a:endParaRPr lang="en-US" dirty="0"/>
          </a:p>
          <a:p>
            <a:r>
              <a:rPr lang="en-US" dirty="0"/>
              <a:t>An optional PowerPoint resource compliments the Turnkey Guide at every STOP in the session.</a:t>
            </a:r>
          </a:p>
        </p:txBody>
      </p:sp>
      <p:sp>
        <p:nvSpPr>
          <p:cNvPr id="4" name="Slide Number Placeholder 3"/>
          <p:cNvSpPr>
            <a:spLocks noGrp="1"/>
          </p:cNvSpPr>
          <p:nvPr>
            <p:ph type="sldNum" sz="quarter" idx="5"/>
          </p:nvPr>
        </p:nvSpPr>
        <p:spPr/>
        <p:txBody>
          <a:bodyPr/>
          <a:lstStyle/>
          <a:p>
            <a:fld id="{88D057F3-9435-418E-8982-1F633584B273}" type="slidenum">
              <a:rPr lang="en-US" smtClean="0"/>
              <a:t>11</a:t>
            </a:fld>
            <a:endParaRPr lang="en-US" dirty="0"/>
          </a:p>
        </p:txBody>
      </p:sp>
    </p:spTree>
    <p:extLst>
      <p:ext uri="{BB962C8B-B14F-4D97-AF65-F5344CB8AC3E}">
        <p14:creationId xmlns:p14="http://schemas.microsoft.com/office/powerpoint/2010/main" val="1016975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 Introduction to the Office of Curriculum and Instruction Science Page Turnkey Guide</a:t>
            </a:r>
          </a:p>
          <a:p>
            <a:endParaRPr lang="en-US" dirty="0"/>
          </a:p>
          <a:p>
            <a:endParaRPr lang="en-US" dirty="0"/>
          </a:p>
          <a:p>
            <a:r>
              <a:rPr lang="en-US" dirty="0"/>
              <a:t>The second turnkey guide released is titled “An Introduction to the Office of Curriculum and Instruction Science Page”. This guide provide educators, administrators, and science stakeholder groups with guidance and resources that will support the implementation of the New York State P12 Science Learning Standards (NYSP12SLS). As with the previous guide, this professional development tool is embedded with live links guiding the attendee through our NYSED science page.</a:t>
            </a:r>
          </a:p>
          <a:p>
            <a:endParaRPr lang="en-US" dirty="0"/>
          </a:p>
          <a:p>
            <a:r>
              <a:rPr lang="en-US" dirty="0"/>
              <a:t>Sections included are: </a:t>
            </a:r>
          </a:p>
          <a:p>
            <a:r>
              <a:rPr lang="en-US" dirty="0"/>
              <a:t>Stop 1: The New York State Education Department’s Science Page</a:t>
            </a:r>
          </a:p>
          <a:p>
            <a:r>
              <a:rPr lang="en-US" dirty="0"/>
              <a:t>Stop 2: High School Course Maps</a:t>
            </a:r>
          </a:p>
          <a:p>
            <a:r>
              <a:rPr lang="en-US" dirty="0"/>
              <a:t>Stop 3: Other NYSED Science Resources</a:t>
            </a:r>
          </a:p>
          <a:p>
            <a:endParaRPr lang="en-US" dirty="0"/>
          </a:p>
          <a:p>
            <a:r>
              <a:rPr lang="en-US" dirty="0"/>
              <a:t>This turnkey guide also comes with a PowerPoint that helps the </a:t>
            </a:r>
            <a:r>
              <a:rPr lang="en-US" dirty="0" err="1"/>
              <a:t>presentor</a:t>
            </a:r>
            <a:r>
              <a:rPr lang="en-US" dirty="0"/>
              <a:t> facilitate discussions and group activities that will give attendees the tools needed for the implementation process.</a:t>
            </a:r>
          </a:p>
          <a:p>
            <a:endParaRPr lang="en-US" dirty="0"/>
          </a:p>
        </p:txBody>
      </p:sp>
      <p:sp>
        <p:nvSpPr>
          <p:cNvPr id="4" name="Slide Number Placeholder 3"/>
          <p:cNvSpPr>
            <a:spLocks noGrp="1"/>
          </p:cNvSpPr>
          <p:nvPr>
            <p:ph type="sldNum" sz="quarter" idx="5"/>
          </p:nvPr>
        </p:nvSpPr>
        <p:spPr/>
        <p:txBody>
          <a:bodyPr/>
          <a:lstStyle/>
          <a:p>
            <a:fld id="{88D057F3-9435-418E-8982-1F633584B273}" type="slidenum">
              <a:rPr lang="en-US" smtClean="0"/>
              <a:t>12</a:t>
            </a:fld>
            <a:endParaRPr lang="en-US" dirty="0"/>
          </a:p>
        </p:txBody>
      </p:sp>
    </p:spTree>
    <p:extLst>
      <p:ext uri="{BB962C8B-B14F-4D97-AF65-F5344CB8AC3E}">
        <p14:creationId xmlns:p14="http://schemas.microsoft.com/office/powerpoint/2010/main" val="3198556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Introduction to the Integrating Science and Language for All Students with a Focus on English Language Learners Series Turnkey Guide</a:t>
            </a:r>
          </a:p>
          <a:p>
            <a:endParaRPr lang="en-US" dirty="0"/>
          </a:p>
          <a:p>
            <a:endParaRPr lang="en-US" dirty="0"/>
          </a:p>
          <a:p>
            <a:r>
              <a:rPr lang="en-US" dirty="0"/>
              <a:t>The final turkey guide is titled “Introduction to the Integrating Science and Language for All Students with a Focus on English Language Learners Series”. The goal of this guide is to provide educators with an introduction to the Integrating Science and Language for All Students with a Focus on English Language Learners (ELLs)</a:t>
            </a:r>
          </a:p>
          <a:p>
            <a:r>
              <a:rPr lang="en-US" dirty="0"/>
              <a:t>webinar and brief series created by the New York State Education Department (NYSED) and by New York University (NYU) researchers Dr. Okhee Lee, Lorena Llosa, Alison Haas, and Scott Grapin to promote the implementation of New York State P-12 Science Learning Standards and build the instructional capacity of ELL and science educators. The seven webinars and topic briefs can be found on the New York State Education Department Office of Bilingual Education and World Languages (OBEWL) web site. </a:t>
            </a:r>
          </a:p>
          <a:p>
            <a:endParaRPr lang="en-US" dirty="0"/>
          </a:p>
          <a:p>
            <a:r>
              <a:rPr lang="en-US" dirty="0"/>
              <a:t>Sections include:</a:t>
            </a:r>
          </a:p>
          <a:p>
            <a:r>
              <a:rPr lang="en-US" dirty="0"/>
              <a:t>Stop 1: The New York State P-12 Science Learning Standards</a:t>
            </a:r>
          </a:p>
          <a:p>
            <a:r>
              <a:rPr lang="en-US" dirty="0"/>
              <a:t>Stop 2: The Purpose of the Webinars and Briefs</a:t>
            </a:r>
          </a:p>
          <a:p>
            <a:r>
              <a:rPr lang="en-US" dirty="0"/>
              <a:t>Stop 3: Overview of Series</a:t>
            </a:r>
          </a:p>
          <a:p>
            <a:r>
              <a:rPr lang="en-US" dirty="0"/>
              <a:t>Stop 4: Brief Review</a:t>
            </a:r>
          </a:p>
          <a:p>
            <a:r>
              <a:rPr lang="en-US" dirty="0"/>
              <a:t>Stop 5: Summation</a:t>
            </a:r>
          </a:p>
          <a:p>
            <a:endParaRPr lang="en-US" dirty="0"/>
          </a:p>
          <a:p>
            <a:r>
              <a:rPr lang="en-US" dirty="0"/>
              <a:t>Included is the </a:t>
            </a:r>
            <a:r>
              <a:rPr lang="en-US" u="sng" dirty="0"/>
              <a:t>Introduction Webinar - Integrating Science and Language for All Students with a Focus on English Language Learners </a:t>
            </a:r>
            <a:r>
              <a:rPr lang="en-US" u="none" dirty="0"/>
              <a:t>narrated by Dr. Okhee Lee. </a:t>
            </a:r>
          </a:p>
          <a:p>
            <a:endParaRPr lang="en-US" dirty="0"/>
          </a:p>
        </p:txBody>
      </p:sp>
      <p:sp>
        <p:nvSpPr>
          <p:cNvPr id="4" name="Slide Number Placeholder 3"/>
          <p:cNvSpPr>
            <a:spLocks noGrp="1"/>
          </p:cNvSpPr>
          <p:nvPr>
            <p:ph type="sldNum" sz="quarter" idx="5"/>
          </p:nvPr>
        </p:nvSpPr>
        <p:spPr/>
        <p:txBody>
          <a:bodyPr/>
          <a:lstStyle/>
          <a:p>
            <a:fld id="{88D057F3-9435-418E-8982-1F633584B273}" type="slidenum">
              <a:rPr lang="en-US" smtClean="0"/>
              <a:t>13</a:t>
            </a:fld>
            <a:endParaRPr lang="en-US" dirty="0"/>
          </a:p>
        </p:txBody>
      </p:sp>
    </p:spTree>
    <p:extLst>
      <p:ext uri="{BB962C8B-B14F-4D97-AF65-F5344CB8AC3E}">
        <p14:creationId xmlns:p14="http://schemas.microsoft.com/office/powerpoint/2010/main" val="981286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hlinkClick r:id="rId3"/>
              </a:rPr>
              <a:t>Science Implementation Timeline Map – Updated April 2021</a:t>
            </a:r>
            <a:endParaRPr lang="en-US" b="1" u="sng" dirty="0"/>
          </a:p>
          <a:p>
            <a:endParaRPr lang="en-US" dirty="0"/>
          </a:p>
          <a:p>
            <a:pPr marL="174697" indent="-174697">
              <a:buFont typeface="Arial" panose="020B0604020202020204" pitchFamily="34" charset="0"/>
              <a:buChar char="•"/>
            </a:pPr>
            <a:r>
              <a:rPr lang="en-US" dirty="0"/>
              <a:t>The Implementation Science Timeline map was updated again and released April 14, 2021; </a:t>
            </a:r>
          </a:p>
          <a:p>
            <a:pPr marL="174697" indent="-174697">
              <a:buFont typeface="Arial" panose="020B0604020202020204" pitchFamily="34" charset="0"/>
              <a:buChar char="•"/>
            </a:pPr>
            <a:r>
              <a:rPr lang="en-US" dirty="0"/>
              <a:t>It provides a snapshot with important milestones for development of standards, new science assessments, and transitions for curriculum programming and instruction, as well as new established dates for the first administration of new elementary, intermediate levels and HS science assessments. </a:t>
            </a:r>
          </a:p>
          <a:p>
            <a:endParaRPr lang="en-US" dirty="0"/>
          </a:p>
          <a:p>
            <a:pPr algn="l"/>
            <a:r>
              <a:rPr lang="en-US" dirty="0"/>
              <a:t>The overall timeline for the implementation of the NYS P-12 Science Learning Standards is now as follows:</a:t>
            </a:r>
            <a:br>
              <a:rPr lang="en-US" dirty="0"/>
            </a:br>
            <a:r>
              <a:rPr lang="en-US" dirty="0"/>
              <a:t>• Phase I: Raise Awareness and Build Capacity </a:t>
            </a:r>
            <a:r>
              <a:rPr lang="en-US" u="sng" dirty="0"/>
              <a:t>(Summer 2017-Summer 2019)</a:t>
            </a:r>
            <a:br>
              <a:rPr lang="en-US" u="sng" dirty="0"/>
            </a:br>
            <a:r>
              <a:rPr lang="en-US" dirty="0"/>
              <a:t>• Phase II: Transition and Implementation </a:t>
            </a:r>
            <a:r>
              <a:rPr lang="en-US" u="sng" dirty="0"/>
              <a:t>(September 2019-Summer 2023)</a:t>
            </a:r>
            <a:br>
              <a:rPr lang="en-US" u="sng" dirty="0"/>
            </a:br>
            <a:r>
              <a:rPr lang="en-US" dirty="0"/>
              <a:t>• Phase III: Implementation and Sustainability </a:t>
            </a:r>
            <a:r>
              <a:rPr lang="en-US" u="sng" dirty="0"/>
              <a:t>(September 2023 – ongoing(thru)2026 </a:t>
            </a:r>
          </a:p>
          <a:p>
            <a:pPr algn="l"/>
            <a:endParaRPr lang="en-US" u="sng" dirty="0"/>
          </a:p>
          <a:p>
            <a:pPr algn="l"/>
            <a:endParaRPr lang="en-US" dirty="0"/>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defTabSz="465859">
              <a:defRPr/>
            </a:pPr>
            <a:fld id="{0A3E14C8-0722-48BD-B95D-1E942DBA8F24}" type="slidenum">
              <a:rPr lang="en-US">
                <a:solidFill>
                  <a:prstClr val="black"/>
                </a:solidFill>
                <a:latin typeface="Calibri" panose="020F0502020204030204"/>
              </a:rPr>
              <a:pPr defTabSz="465859">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4024585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NYSP12SLS Implementation ROADMAP</a:t>
            </a:r>
          </a:p>
          <a:p>
            <a:r>
              <a:rPr lang="en-US" dirty="0"/>
              <a:t> </a:t>
            </a:r>
          </a:p>
          <a:p>
            <a:pPr marL="174697" indent="-174697">
              <a:buFont typeface="Arial" panose="020B0604020202020204" pitchFamily="34" charset="0"/>
              <a:buChar char="•"/>
            </a:pPr>
            <a:r>
              <a:rPr lang="en-US" dirty="0"/>
              <a:t>The “Roadmap” provides a recommended plan and/or process spread-over several years that highlights shared goals, objectives, and activities to support the NYS Education Department, local school districts, and other key stakeholders with the transition and full implementation to the NYS P-12 Science Learning Standards. Districts are encouraged to tailor the suggested implementation activities and develop specific actions designed to meet district level needs during the transition process.</a:t>
            </a:r>
          </a:p>
          <a:p>
            <a:pPr marL="174697" indent="-174697">
              <a:buFont typeface="Arial" panose="020B0604020202020204" pitchFamily="34" charset="0"/>
              <a:buChar char="•"/>
            </a:pPr>
            <a:r>
              <a:rPr lang="en-US" dirty="0"/>
              <a:t>Science Implementation Roadmap document provides an overview section of what to expect in each ‘phase' of implementation. Pages 3-9 includes all phases of implementation and signals where districts can gage their implementation process at any given time.</a:t>
            </a:r>
          </a:p>
          <a:p>
            <a:pPr marL="174697" indent="-174697">
              <a:buFont typeface="Arial" panose="020B0604020202020204" pitchFamily="34" charset="0"/>
              <a:buChar char="•"/>
            </a:pPr>
            <a:r>
              <a:rPr lang="en-US" dirty="0"/>
              <a:t>The remainder of the document provides a template that incudes each phase of the implementation process that districts, schools, and educators can utilize for planning and documenting their local implementation progress over a multi-year process.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65859" rtl="0" eaLnBrk="1" fontAlgn="auto" latinLnBrk="0" hangingPunct="1">
              <a:lnSpc>
                <a:spcPct val="100000"/>
              </a:lnSpc>
              <a:spcBef>
                <a:spcPts val="0"/>
              </a:spcBef>
              <a:spcAft>
                <a:spcPts val="0"/>
              </a:spcAft>
              <a:buClrTx/>
              <a:buSzTx/>
              <a:buFontTx/>
              <a:buNone/>
              <a:tabLst/>
              <a:defRPr/>
            </a:pPr>
            <a:fld id="{5581D94B-22BB-4021-B695-614B50A6BC9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59"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431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A Parent's Guide to the New York State P-12 Science Learning Standards</a:t>
            </a:r>
            <a:r>
              <a:rPr lang="en-US" i="0" dirty="0"/>
              <a:t> </a:t>
            </a:r>
            <a:r>
              <a:rPr lang="en-US" b="1" i="0" dirty="0"/>
              <a:t> </a:t>
            </a:r>
          </a:p>
          <a:p>
            <a:endParaRPr lang="en-US" b="1" dirty="0"/>
          </a:p>
          <a:p>
            <a:r>
              <a:rPr lang="en-US" i="1" dirty="0"/>
              <a:t>A Parent's Guide to the New York State P-12 Science Learning Standards</a:t>
            </a:r>
            <a:r>
              <a:rPr lang="en-US" dirty="0"/>
              <a:t> was released this spring. The Parent’s Guide:</a:t>
            </a:r>
          </a:p>
          <a:p>
            <a:pPr marL="174296" indent="-174296">
              <a:buFont typeface="Arial" panose="020B0604020202020204" pitchFamily="34" charset="0"/>
              <a:buChar char="•"/>
            </a:pPr>
            <a:r>
              <a:rPr lang="en-US" dirty="0"/>
              <a:t>Addresses questions parents may have about the science standards and connects parents with additional science education resources to support learning at home.</a:t>
            </a:r>
          </a:p>
          <a:p>
            <a:pPr marL="174296" indent="-174296">
              <a:buFont typeface="Arial" panose="020B0604020202020204" pitchFamily="34" charset="0"/>
              <a:buChar char="•"/>
            </a:pPr>
            <a:r>
              <a:rPr lang="en-US" dirty="0"/>
              <a:t>Is translated in 12 languages.</a:t>
            </a:r>
          </a:p>
          <a:p>
            <a:pPr marL="174296" indent="-174296">
              <a:buFont typeface="Arial" panose="020B0604020202020204" pitchFamily="34" charset="0"/>
              <a:buChar char="•"/>
            </a:pPr>
            <a:r>
              <a:rPr lang="en-US" b="0" i="0" dirty="0">
                <a:solidFill>
                  <a:srgbClr val="000000"/>
                </a:solidFill>
                <a:effectLst/>
                <a:latin typeface="Open Sans" panose="020B0604020202020204" pitchFamily="34" charset="0"/>
              </a:rPr>
              <a:t>Is a free and shareable resource.</a:t>
            </a:r>
          </a:p>
          <a:p>
            <a:pPr marL="174296" indent="-174296">
              <a:buFont typeface="Arial" panose="020B0604020202020204" pitchFamily="34" charset="0"/>
              <a:buChar char="•"/>
            </a:pPr>
            <a:r>
              <a:rPr lang="en-US" b="0" i="0" dirty="0">
                <a:solidFill>
                  <a:srgbClr val="000000"/>
                </a:solidFill>
                <a:effectLst/>
                <a:latin typeface="Open Sans" panose="020B0604020202020204" pitchFamily="34" charset="0"/>
              </a:rPr>
              <a:t>Districts are encouraged to share the flyer in multiple settings or on a variety of platforms. Copies may be distributed through email, linked on a webpage, or printed and shared as part of a welcome packet or at a school function or event. As the resource facilitates dialogue between parents and educators, the flyer is recommended for any situation in which parents and educators interact, such as parent teacher conferences or open houses.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64790" rtl="0" eaLnBrk="1" fontAlgn="auto" latinLnBrk="0" hangingPunct="1">
              <a:lnSpc>
                <a:spcPct val="100000"/>
              </a:lnSpc>
              <a:spcBef>
                <a:spcPts val="0"/>
              </a:spcBef>
              <a:spcAft>
                <a:spcPts val="0"/>
              </a:spcAft>
              <a:buClrTx/>
              <a:buSzTx/>
              <a:buFontTx/>
              <a:buNone/>
              <a:tabLst/>
              <a:defRPr/>
            </a:pPr>
            <a:fld id="{7DD8369B-46BB-4CA9-A0C9-C0DB8C970BF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479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1714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NYSED Statewide Science Education Network UPDATED</a:t>
            </a:r>
          </a:p>
          <a:p>
            <a:endParaRPr lang="en-US" dirty="0"/>
          </a:p>
          <a:p>
            <a:pPr marL="174296" indent="-174296">
              <a:buFont typeface="Arial" panose="020B0604020202020204" pitchFamily="34" charset="0"/>
              <a:buChar char="•"/>
            </a:pPr>
            <a:r>
              <a:rPr lang="en-US" dirty="0">
                <a:hlinkClick r:id="rId3"/>
              </a:rPr>
              <a:t>The Office on Curriculum and Instruction</a:t>
            </a:r>
            <a:r>
              <a:rPr lang="en-US" dirty="0"/>
              <a:t> just updated its </a:t>
            </a:r>
            <a:r>
              <a:rPr lang="en-US" dirty="0">
                <a:hlinkClick r:id="rId4"/>
              </a:rPr>
              <a:t>NYSED State-Wide Science Resource Network</a:t>
            </a:r>
            <a:r>
              <a:rPr lang="en-US" dirty="0"/>
              <a:t> resource which can support local, regional, and statewide science education/educator efforts:</a:t>
            </a:r>
          </a:p>
          <a:p>
            <a:pPr marL="174296" indent="-174296">
              <a:buFont typeface="Arial" panose="020B0604020202020204" pitchFamily="34" charset="0"/>
              <a:buChar char="•"/>
            </a:pPr>
            <a:r>
              <a:rPr lang="en-US" dirty="0"/>
              <a:t>The PDF houses a power-point that lists national and state science resources with live links.</a:t>
            </a:r>
          </a:p>
          <a:p>
            <a:pPr marL="174296" indent="-174296">
              <a:buFont typeface="Arial" panose="020B0604020202020204" pitchFamily="34" charset="0"/>
              <a:buChar char="•"/>
            </a:pPr>
            <a:r>
              <a:rPr lang="en-US" dirty="0"/>
              <a:t>Teachers of science at all levels can explore and access science resources available across the state and in different regions, and localities.</a:t>
            </a:r>
          </a:p>
          <a:p>
            <a:pPr marL="174296" indent="-174296">
              <a:buFont typeface="Arial" panose="020B0604020202020204" pitchFamily="34" charset="0"/>
              <a:buChar char="•"/>
            </a:pPr>
            <a:r>
              <a:rPr lang="en-US" dirty="0"/>
              <a:t>Specific regions across New York State have been identified and include valuable science sites and resources for educators and parents to help with the implementation of the </a:t>
            </a:r>
            <a:r>
              <a:rPr lang="en-US" dirty="0">
                <a:hlinkClick r:id="rId5"/>
              </a:rPr>
              <a:t>New York State P-12 Science Learning Standards</a:t>
            </a:r>
            <a:r>
              <a:rPr lang="en-US" dirty="0"/>
              <a:t>. </a:t>
            </a:r>
          </a:p>
          <a:p>
            <a:pPr marL="174296" indent="-174296">
              <a:buFont typeface="Arial" panose="020B0604020202020204" pitchFamily="34" charset="0"/>
              <a:buChar char="•"/>
            </a:pPr>
            <a:r>
              <a:rPr lang="en-US" dirty="0"/>
              <a:t>An interactive map has also been created to find resources close to your location. Listed on the site is:</a:t>
            </a:r>
          </a:p>
          <a:p>
            <a:pPr marL="174296" indent="-174296">
              <a:buFont typeface="Arial" panose="020B0604020202020204" pitchFamily="34" charset="0"/>
              <a:buChar char="•"/>
            </a:pPr>
            <a:endParaRPr lang="en-US" dirty="0"/>
          </a:p>
          <a:p>
            <a:pPr marL="639086" lvl="1" indent="-174296">
              <a:buFont typeface="Arial" panose="020B0604020202020204" pitchFamily="34" charset="0"/>
              <a:buChar char="•"/>
            </a:pPr>
            <a:r>
              <a:rPr lang="en-US" dirty="0"/>
              <a:t>New York State Teacher Centers</a:t>
            </a:r>
          </a:p>
          <a:p>
            <a:pPr marL="639086" lvl="1" indent="-174296">
              <a:buFont typeface="Arial" panose="020B0604020202020204" pitchFamily="34" charset="0"/>
              <a:buChar char="•"/>
            </a:pPr>
            <a:r>
              <a:rPr lang="en-US" dirty="0"/>
              <a:t>BOCES centers</a:t>
            </a:r>
          </a:p>
          <a:p>
            <a:pPr marL="639086" lvl="1" indent="-174296">
              <a:buFont typeface="Arial" panose="020B0604020202020204" pitchFamily="34" charset="0"/>
              <a:buChar char="•"/>
            </a:pPr>
            <a:r>
              <a:rPr lang="en-US" dirty="0"/>
              <a:t>New York State Department of Environmental Conservation: Environmental Education Centers</a:t>
            </a:r>
          </a:p>
          <a:p>
            <a:pPr marL="639086" lvl="1" indent="-174296">
              <a:buFont typeface="Arial" panose="020B0604020202020204" pitchFamily="34" charset="0"/>
              <a:buChar char="•"/>
            </a:pPr>
            <a:r>
              <a:rPr lang="en-US" dirty="0"/>
              <a:t>New York State Department of Environmental Conservation: Parks, Recreation, and Historic Preservation Centers</a:t>
            </a:r>
          </a:p>
          <a:p>
            <a:pPr marL="639086" lvl="1" indent="-174296">
              <a:buFont typeface="Arial" panose="020B0604020202020204" pitchFamily="34" charset="0"/>
              <a:buChar char="•"/>
            </a:pPr>
            <a:r>
              <a:rPr lang="en-US" dirty="0"/>
              <a:t>New York State Master Teacher Program sites</a:t>
            </a:r>
          </a:p>
          <a:p>
            <a:pPr marL="639086" lvl="1" indent="-174296">
              <a:buFont typeface="Arial" panose="020B0604020202020204" pitchFamily="34" charset="0"/>
              <a:buChar char="•"/>
            </a:pPr>
            <a:r>
              <a:rPr lang="en-US" dirty="0"/>
              <a:t>New York State STEM Hubs</a:t>
            </a:r>
          </a:p>
          <a:p>
            <a:pPr marL="639086" lvl="1" indent="-174296">
              <a:buFont typeface="Arial" panose="020B0604020202020204" pitchFamily="34" charset="0"/>
              <a:buChar char="•"/>
            </a:pPr>
            <a:r>
              <a:rPr lang="en-US" dirty="0"/>
              <a:t>STEM Ecosystems</a:t>
            </a:r>
          </a:p>
          <a:p>
            <a:pPr marL="639086" lvl="1" indent="-174296">
              <a:buFont typeface="Arial" panose="020B0604020202020204" pitchFamily="34" charset="0"/>
              <a:buChar char="•"/>
            </a:pPr>
            <a:r>
              <a:rPr lang="en-US" dirty="0"/>
              <a:t>STANYS (Science Teachers Association of New York State) Regions</a:t>
            </a:r>
          </a:p>
          <a:p>
            <a:pPr marL="639086" lvl="1" indent="-174296">
              <a:buFont typeface="Arial" panose="020B0604020202020204" pitchFamily="34" charset="0"/>
              <a:buChar char="•"/>
            </a:pPr>
            <a:r>
              <a:rPr lang="en-US" dirty="0"/>
              <a:t>Public Broadcasting System (PBS) Learning Media Centers/Locations</a:t>
            </a:r>
          </a:p>
          <a:p>
            <a:pPr marL="174296" indent="-174296">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64790" rtl="0" eaLnBrk="1" fontAlgn="auto" latinLnBrk="0" hangingPunct="1">
              <a:lnSpc>
                <a:spcPct val="100000"/>
              </a:lnSpc>
              <a:spcBef>
                <a:spcPts val="0"/>
              </a:spcBef>
              <a:spcAft>
                <a:spcPts val="0"/>
              </a:spcAft>
              <a:buClrTx/>
              <a:buSzTx/>
              <a:buFontTx/>
              <a:buNone/>
              <a:tabLst/>
              <a:defRPr/>
            </a:pPr>
            <a:fld id="{7DD8369B-46BB-4CA9-A0C9-C0DB8C970BF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479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691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9925" y="446088"/>
            <a:ext cx="5670550" cy="3189287"/>
          </a:xfrm>
        </p:spPr>
      </p:sp>
      <p:sp>
        <p:nvSpPr>
          <p:cNvPr id="3" name="Notes Placeholder 2"/>
          <p:cNvSpPr>
            <a:spLocks noGrp="1"/>
          </p:cNvSpPr>
          <p:nvPr>
            <p:ph type="body" idx="1"/>
          </p:nvPr>
        </p:nvSpPr>
        <p:spPr>
          <a:xfrm>
            <a:off x="302919" y="3860719"/>
            <a:ext cx="6404563" cy="4891945"/>
          </a:xfrm>
        </p:spPr>
        <p:txBody>
          <a:bodyPr/>
          <a:lstStyle/>
          <a:p>
            <a:r>
              <a:rPr lang="en-US" b="1" dirty="0"/>
              <a:t>HIGH SCHOOL SCIENCE COURSE MAPS</a:t>
            </a:r>
            <a:r>
              <a:rPr lang="en-US" dirty="0"/>
              <a:t> </a:t>
            </a:r>
          </a:p>
          <a:p>
            <a:endParaRPr lang="en-US" dirty="0"/>
          </a:p>
          <a:p>
            <a:pPr lvl="0"/>
            <a:r>
              <a:rPr lang="en-US" u="none" dirty="0"/>
              <a:t>To support the urgency of transforming HS science classrooms through a combination of three-dimensional lessons to meet the expectation of the new HS science learning standards t</a:t>
            </a:r>
            <a:r>
              <a:rPr lang="en-US" dirty="0"/>
              <a:t>he Department developed 4 HS Science course Maps aligned to NYSP-12SLS and aligned to new Regents Science Examinations </a:t>
            </a:r>
          </a:p>
          <a:p>
            <a:pPr lvl="0"/>
            <a:endParaRPr lang="en-US" dirty="0"/>
          </a:p>
          <a:p>
            <a:pPr lvl="0"/>
            <a:r>
              <a:rPr lang="en-US" dirty="0"/>
              <a:t>These maps are available for Earth and Spaces Sciences, Life Sciences-Biology, Physical Sciences-Chemistry and Physical Sciences–Physics. </a:t>
            </a:r>
          </a:p>
          <a:p>
            <a:endParaRPr lang="en-US" dirty="0"/>
          </a:p>
          <a:p>
            <a:r>
              <a:rPr lang="en-US" dirty="0"/>
              <a:t>The purpose of these maps is to assist teachers, local school districts, and professional developers, among other stakeholders in the transition process by building course curriculum programming and shifting instructional practices. </a:t>
            </a:r>
            <a:r>
              <a:rPr lang="en-US" u="none" dirty="0"/>
              <a:t>Professional Development can center around new curriculum programming and instructional shifts as new courses are developed.</a:t>
            </a:r>
            <a:r>
              <a:rPr lang="en-US" b="0" u="none" dirty="0"/>
              <a:t> Each Science Course map is a </a:t>
            </a:r>
            <a:r>
              <a:rPr lang="en-US" dirty="0"/>
              <a:t>10-page document that provides information to educators about the architecture of the standards and includes specific guidance on recommended performance expectations, for curriculum development/programming and instruction. </a:t>
            </a:r>
          </a:p>
          <a:p>
            <a:pPr lvl="0"/>
            <a:endParaRPr lang="en-US" u="sng" dirty="0"/>
          </a:p>
          <a:p>
            <a:pPr marL="174697" indent="-174697">
              <a:buFont typeface="Arial" panose="020B0604020202020204" pitchFamily="34" charset="0"/>
              <a:buChar char="•"/>
            </a:pPr>
            <a:endParaRPr lang="en-US" dirty="0"/>
          </a:p>
          <a:p>
            <a:pPr marL="174697" indent="-174697">
              <a:buFont typeface="Arial" panose="020B0604020202020204" pitchFamily="34" charset="0"/>
              <a:buChar char="•"/>
            </a:pPr>
            <a:endParaRPr lang="en-US" dirty="0"/>
          </a:p>
          <a:p>
            <a:r>
              <a:rPr lang="en-US" b="1" dirty="0"/>
              <a:t> </a:t>
            </a:r>
            <a:endParaRPr lang="en-US" dirty="0"/>
          </a:p>
          <a:p>
            <a:endParaRPr lang="en-US" b="1" dirty="0">
              <a:cs typeface="Calibri"/>
            </a:endParaRPr>
          </a:p>
        </p:txBody>
      </p:sp>
      <p:sp>
        <p:nvSpPr>
          <p:cNvPr id="4" name="Slide Number Placeholder 3"/>
          <p:cNvSpPr>
            <a:spLocks noGrp="1"/>
          </p:cNvSpPr>
          <p:nvPr>
            <p:ph type="sldNum" sz="quarter" idx="5"/>
          </p:nvPr>
        </p:nvSpPr>
        <p:spPr/>
        <p:txBody>
          <a:bodyPr/>
          <a:lstStyle/>
          <a:p>
            <a:pPr marL="0" marR="0" lvl="0" indent="0" algn="r" defTabSz="931717" rtl="0" eaLnBrk="1" fontAlgn="auto" latinLnBrk="0" hangingPunct="1">
              <a:lnSpc>
                <a:spcPct val="100000"/>
              </a:lnSpc>
              <a:spcBef>
                <a:spcPts val="0"/>
              </a:spcBef>
              <a:spcAft>
                <a:spcPts val="0"/>
              </a:spcAft>
              <a:buClrTx/>
              <a:buSzTx/>
              <a:buFontTx/>
              <a:buNone/>
              <a:tabLst/>
              <a:defRPr/>
            </a:pPr>
            <a:fld id="{5581D94B-22BB-4021-B695-614B50A6BC9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1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5273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NYSED Webpages Relevant to Science Education</a:t>
            </a:r>
          </a:p>
          <a:p>
            <a:endParaRPr lang="en-US" dirty="0"/>
          </a:p>
          <a:p>
            <a:r>
              <a:rPr lang="en-US" b="1" dirty="0"/>
              <a:t>CLICK</a:t>
            </a:r>
            <a:r>
              <a:rPr lang="en-US" dirty="0"/>
              <a:t> </a:t>
            </a:r>
          </a:p>
          <a:p>
            <a:r>
              <a:rPr lang="en-US" dirty="0"/>
              <a:t>Recently NYSED has created a new page called </a:t>
            </a:r>
            <a:r>
              <a:rPr lang="en-US" b="1" dirty="0"/>
              <a:t>NYSED Webpages Relevant to Science Education</a:t>
            </a:r>
            <a:r>
              <a:rPr lang="en-US" dirty="0"/>
              <a:t>. This webpage houses links to science resources from other offices within the New York State Education Department. We hope this will help provide a connection to other NYSED offices that support science and the NYSSLS.</a:t>
            </a:r>
          </a:p>
          <a:p>
            <a:endParaRPr lang="en-US" dirty="0"/>
          </a:p>
        </p:txBody>
      </p:sp>
      <p:sp>
        <p:nvSpPr>
          <p:cNvPr id="4" name="Slide Number Placeholder 3"/>
          <p:cNvSpPr>
            <a:spLocks noGrp="1"/>
          </p:cNvSpPr>
          <p:nvPr>
            <p:ph type="sldNum" sz="quarter" idx="5"/>
          </p:nvPr>
        </p:nvSpPr>
        <p:spPr/>
        <p:txBody>
          <a:bodyPr/>
          <a:lstStyle/>
          <a:p>
            <a:pPr marL="0" marR="0" lvl="0" indent="0" algn="r" defTabSz="464790" rtl="0" eaLnBrk="1" fontAlgn="auto" latinLnBrk="0" hangingPunct="1">
              <a:lnSpc>
                <a:spcPct val="100000"/>
              </a:lnSpc>
              <a:spcBef>
                <a:spcPts val="0"/>
              </a:spcBef>
              <a:spcAft>
                <a:spcPts val="0"/>
              </a:spcAft>
              <a:buClrTx/>
              <a:buSzTx/>
              <a:buFontTx/>
              <a:buNone/>
              <a:tabLst/>
              <a:defRPr/>
            </a:pPr>
            <a:fld id="{0A3E14C8-0722-48BD-B95D-1E942DBA8F2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479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5701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Agenda</a:t>
            </a:r>
          </a:p>
          <a:p>
            <a:endParaRPr lang="en-US" dirty="0"/>
          </a:p>
          <a:p>
            <a:r>
              <a:rPr lang="en-US" dirty="0"/>
              <a:t>The agenda today is as followed:</a:t>
            </a:r>
          </a:p>
          <a:p>
            <a:pPr marL="286407" indent="-286407" defTabSz="916503">
              <a:buFont typeface="Arial" panose="020B0604020202020204" pitchFamily="34" charset="0"/>
              <a:buChar char="•"/>
              <a:defRPr/>
            </a:pPr>
            <a:r>
              <a:rPr lang="en-US" sz="1800" kern="0" dirty="0">
                <a:solidFill>
                  <a:sysClr val="windowText" lastClr="000000"/>
                </a:solidFill>
              </a:rPr>
              <a:t>Welcome!</a:t>
            </a:r>
          </a:p>
          <a:p>
            <a:pPr marL="286407" indent="-286407" defTabSz="916503">
              <a:buFont typeface="Arial" panose="020B0604020202020204" pitchFamily="34" charset="0"/>
              <a:buChar char="•"/>
              <a:defRPr/>
            </a:pPr>
            <a:r>
              <a:rPr lang="en-US" sz="1800" kern="0" dirty="0">
                <a:solidFill>
                  <a:sysClr val="windowText" lastClr="000000"/>
                </a:solidFill>
              </a:rPr>
              <a:t>Quick updates from OSA</a:t>
            </a:r>
          </a:p>
          <a:p>
            <a:pPr marL="286407" indent="-286407" defTabSz="916503">
              <a:buFont typeface="Arial" panose="020B0604020202020204" pitchFamily="34" charset="0"/>
              <a:buChar char="•"/>
              <a:defRPr/>
            </a:pPr>
            <a:r>
              <a:rPr lang="en-US" sz="1800" kern="0" dirty="0">
                <a:solidFill>
                  <a:sysClr val="windowText" lastClr="000000"/>
                </a:solidFill>
              </a:rPr>
              <a:t>Introduction to the NYSED Science Page</a:t>
            </a:r>
          </a:p>
          <a:p>
            <a:pPr marL="286407" indent="-286407" defTabSz="916503">
              <a:buFont typeface="Arial" panose="020B0604020202020204" pitchFamily="34" charset="0"/>
              <a:buChar char="•"/>
              <a:defRPr/>
            </a:pPr>
            <a:r>
              <a:rPr lang="en-US" sz="1800" kern="0" dirty="0">
                <a:solidFill>
                  <a:sysClr val="windowText" lastClr="000000"/>
                </a:solidFill>
              </a:rPr>
              <a:t>Introduction to the New York State P12 Science Learning Standards Quick Guide</a:t>
            </a:r>
          </a:p>
          <a:p>
            <a:pPr marL="286407" indent="-286407" defTabSz="916503">
              <a:buFont typeface="Arial" panose="020B0604020202020204" pitchFamily="34" charset="0"/>
              <a:buChar char="•"/>
              <a:defRPr/>
            </a:pPr>
            <a:r>
              <a:rPr lang="en-US" sz="1800" kern="0" dirty="0">
                <a:solidFill>
                  <a:sysClr val="windowText" lastClr="000000"/>
                </a:solidFill>
              </a:rPr>
              <a:t>Science Standards Scavenger Hunt!</a:t>
            </a:r>
          </a:p>
          <a:p>
            <a:pPr marL="286407" indent="-286407" defTabSz="916503">
              <a:buFont typeface="Arial" panose="020B0604020202020204" pitchFamily="34" charset="0"/>
              <a:buChar char="•"/>
              <a:defRPr/>
            </a:pPr>
            <a:r>
              <a:rPr lang="en-US" sz="1800" kern="0" dirty="0">
                <a:solidFill>
                  <a:sysClr val="windowText" lastClr="000000"/>
                </a:solidFill>
              </a:rPr>
              <a:t>Introduction to the Science Turnkey Guides</a:t>
            </a:r>
          </a:p>
          <a:p>
            <a:pPr marL="286407" indent="-286407" defTabSz="916503">
              <a:buFont typeface="Arial" panose="020B0604020202020204" pitchFamily="34" charset="0"/>
              <a:buChar char="•"/>
              <a:defRPr/>
            </a:pPr>
            <a:r>
              <a:rPr lang="en-US" sz="1800" kern="0" dirty="0">
                <a:solidFill>
                  <a:sysClr val="windowText" lastClr="000000"/>
                </a:solidFill>
              </a:rPr>
              <a:t>Closing and Thank you!</a:t>
            </a:r>
          </a:p>
          <a:p>
            <a:endParaRPr lang="en-US" dirty="0"/>
          </a:p>
        </p:txBody>
      </p:sp>
      <p:sp>
        <p:nvSpPr>
          <p:cNvPr id="4" name="Slide Number Placeholder 3"/>
          <p:cNvSpPr>
            <a:spLocks noGrp="1"/>
          </p:cNvSpPr>
          <p:nvPr>
            <p:ph type="sldNum" sz="quarter" idx="5"/>
          </p:nvPr>
        </p:nvSpPr>
        <p:spPr/>
        <p:txBody>
          <a:bodyPr/>
          <a:lstStyle/>
          <a:p>
            <a:fld id="{88D057F3-9435-418E-8982-1F633584B273}" type="slidenum">
              <a:rPr lang="en-US" smtClean="0"/>
              <a:t>2</a:t>
            </a:fld>
            <a:endParaRPr lang="en-US" dirty="0"/>
          </a:p>
        </p:txBody>
      </p:sp>
    </p:spTree>
    <p:extLst>
      <p:ext uri="{BB962C8B-B14F-4D97-AF65-F5344CB8AC3E}">
        <p14:creationId xmlns:p14="http://schemas.microsoft.com/office/powerpoint/2010/main" val="1735533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support educators and administrators with the implementation of the New York State P-12 Science Learning Standards, the Office of Standards and Instruction hosted a free, one-hour webcast, titled “NYSED Statewide Science Update.”</a:t>
            </a:r>
          </a:p>
          <a:p>
            <a:endParaRPr lang="en-US" dirty="0"/>
          </a:p>
          <a:p>
            <a:r>
              <a:rPr lang="en-US" dirty="0"/>
              <a:t>Within this webcast, I presented and reviewed existing materials and resources designed for the standards transition. The free one-hour webcast is intended for and available to New York State PK-12 science teachers and administrators and was held on Wednesday, March 16th, 2022, at 4:00pm. The presentation was recorded and will be posted on the NYSED science page very soon.</a:t>
            </a:r>
          </a:p>
          <a:p>
            <a:endParaRPr lang="en-US" dirty="0"/>
          </a:p>
          <a:p>
            <a:r>
              <a:rPr lang="en-US" dirty="0"/>
              <a:t>The presentation will be recorded and published on the Office of Curriculum and Instruction’s Science page for the educators who are not able to attend.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E76943-6A2E-4578-85E4-998B9CC28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7222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 would like to now talk to you about the awards and scholarships the Office of Standards and Instruction office oversees.</a:t>
            </a:r>
          </a:p>
          <a:p>
            <a:endParaRPr lang="en-US" b="1" dirty="0"/>
          </a:p>
          <a:p>
            <a:r>
              <a:rPr lang="en-US" b="1" dirty="0"/>
              <a:t>PAEMST (1 of 3)</a:t>
            </a:r>
          </a:p>
          <a:p>
            <a:pPr defTabSz="929579">
              <a:defRPr/>
            </a:pPr>
            <a:r>
              <a:rPr lang="en-US" dirty="0"/>
              <a:t>The Presidential Awards for Excellence in Mathematics and Science Teaching (PAEMST) program was established in 1983 by The White House and is sponsored by the National Science Foundation (NSF). Each year the President of the United States recognizes outstanding teachers in mathematics and science (including computer science) from across the nation at the Kindergarten through 6th grade level or 7th through 12th grade level and bestows upon them the Presidential Awards for Excellence in Mathematics and Science Teaching (PAEMST). The President may recognize over 100 exemplary teachers each year.</a:t>
            </a:r>
          </a:p>
          <a:p>
            <a:endParaRPr lang="en-US" dirty="0"/>
          </a:p>
          <a:p>
            <a:r>
              <a:rPr lang="en-US" dirty="0"/>
              <a:t>The 2022-2023 PAEMST program will be accepting nominations for eligible exemplary mathematics and science (including computer science) 7-12 grade teachers for this award in Fall 2022. New York State is looking for nominations of outstanding mathematics and science teachers that spark students’ imaginations in STEM education through innovative teaching and learning.</a:t>
            </a:r>
          </a:p>
          <a:p>
            <a:endParaRPr lang="en-US" dirty="0"/>
          </a:p>
          <a:p>
            <a:r>
              <a:rPr lang="en-US" dirty="0"/>
              <a:t>Annually, New York State can recognize up to three Mathematics finalists and three Science finalists. The New York State PAEMST finalists’ applications are forwarded to a PAEMST Review and Selection Committee at the National level. Of the State finalists in Mathematics and Science, up to two finalists in mathematics or science from each state will be recognized at the National level.</a:t>
            </a:r>
          </a:p>
          <a:p>
            <a:endParaRPr lang="en-US" dirty="0"/>
          </a:p>
          <a:p>
            <a:r>
              <a:rPr lang="en-US" dirty="0"/>
              <a:t>For more information pertaining to the 2022-2023 nomination and application process visit the PAEMST website or e-mail info@PAEMST.org</a:t>
            </a:r>
          </a:p>
          <a:p>
            <a:endParaRPr lang="en-US" u="sng" dirty="0"/>
          </a:p>
          <a:p>
            <a:r>
              <a:rPr lang="en-US" u="sng" dirty="0"/>
              <a:t>The application consists of three components</a:t>
            </a:r>
            <a:r>
              <a:rPr lang="en-US" dirty="0"/>
              <a:t>: Administrative, Narrative, and Video.</a:t>
            </a:r>
          </a:p>
          <a:p>
            <a:r>
              <a:rPr lang="en-US" dirty="0"/>
              <a:t>The application is designed to allow the applicant to provide evidence of deep content knowledge and exemplary pedagogical skills that result in improved student learning. After eligibility is confirmed and technical specifications are met, each application will be evaluated using the following </a:t>
            </a:r>
            <a:r>
              <a:rPr lang="en-US" b="1" dirty="0"/>
              <a:t>five Dimensions of Outstanding Teaching</a:t>
            </a:r>
            <a:r>
              <a:rPr lang="en-US" dirty="0"/>
              <a:t>:</a:t>
            </a:r>
          </a:p>
          <a:p>
            <a:pPr marL="639086" lvl="1" indent="-174296">
              <a:buFont typeface="Arial" panose="020B0604020202020204" pitchFamily="34" charset="0"/>
              <a:buChar char="•"/>
            </a:pPr>
            <a:r>
              <a:rPr lang="en-US" dirty="0"/>
              <a:t>Mastery of content appropriate to grade level taught.</a:t>
            </a:r>
          </a:p>
          <a:p>
            <a:pPr marL="639086" lvl="1" indent="-174296">
              <a:buFont typeface="Arial" panose="020B0604020202020204" pitchFamily="34" charset="0"/>
              <a:buChar char="•"/>
            </a:pPr>
            <a:r>
              <a:rPr lang="en-US" dirty="0"/>
              <a:t>Use of effective instructional methods and strategies that are appropriate for the students in the classroom and that support student learning.</a:t>
            </a:r>
          </a:p>
          <a:p>
            <a:pPr marL="639086" lvl="1" indent="-174296">
              <a:buFont typeface="Arial" panose="020B0604020202020204" pitchFamily="34" charset="0"/>
              <a:buChar char="•"/>
            </a:pPr>
            <a:r>
              <a:rPr lang="en-US" dirty="0"/>
              <a:t>Effective use of student assessments to evaluate, monitor, and improve student learning.</a:t>
            </a:r>
          </a:p>
          <a:p>
            <a:pPr marL="639086" lvl="1" indent="-174296">
              <a:buFont typeface="Arial" panose="020B0604020202020204" pitchFamily="34" charset="0"/>
              <a:buChar char="•"/>
            </a:pPr>
            <a:r>
              <a:rPr lang="en-US" dirty="0"/>
              <a:t>Reflective practice and life-long learning to improve teaching and student learning.</a:t>
            </a:r>
          </a:p>
          <a:p>
            <a:pPr marL="639086" lvl="1" indent="-174296">
              <a:buFont typeface="Arial" panose="020B0604020202020204" pitchFamily="34" charset="0"/>
              <a:buChar char="•"/>
            </a:pPr>
            <a:r>
              <a:rPr lang="en-US" dirty="0"/>
              <a:t>Leadership in education inside and outside the classroom.</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64790" rtl="0" eaLnBrk="1" fontAlgn="auto" latinLnBrk="0" hangingPunct="1">
              <a:lnSpc>
                <a:spcPct val="100000"/>
              </a:lnSpc>
              <a:spcBef>
                <a:spcPts val="0"/>
              </a:spcBef>
              <a:spcAft>
                <a:spcPts val="0"/>
              </a:spcAft>
              <a:buClrTx/>
              <a:buSzTx/>
              <a:buFontTx/>
              <a:buNone/>
              <a:tabLst/>
              <a:defRPr/>
            </a:pPr>
            <a:fld id="{0A3E14C8-0722-48BD-B95D-1E942DBA8F2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479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07293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NYSED </a:t>
            </a:r>
            <a:r>
              <a:rPr lang="en-US" b="1" dirty="0"/>
              <a:t>Science Email</a:t>
            </a:r>
          </a:p>
          <a:p>
            <a:endParaRPr lang="en-US" dirty="0"/>
          </a:p>
          <a:p>
            <a:r>
              <a:rPr lang="en-US" dirty="0"/>
              <a:t>If you have question about science curriculum or the NYSP-12SLS please utilize our science specific mailbox. Please send question regarding science to ScienceStandards@nysed.gov.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DD8369B-46BB-4CA9-A0C9-C0DB8C970BF7}" type="slidenum">
              <a:rPr lang="en-US" smtClean="0"/>
              <a:t>22</a:t>
            </a:fld>
            <a:endParaRPr lang="en-US" dirty="0"/>
          </a:p>
        </p:txBody>
      </p:sp>
    </p:spTree>
    <p:extLst>
      <p:ext uri="{BB962C8B-B14F-4D97-AF65-F5344CB8AC3E}">
        <p14:creationId xmlns:p14="http://schemas.microsoft.com/office/powerpoint/2010/main" val="2209658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b="1" dirty="0"/>
              <a:t>Closing</a:t>
            </a:r>
          </a:p>
          <a:p>
            <a:pPr defTabSz="931717">
              <a:defRPr/>
            </a:pPr>
            <a:endParaRPr lang="en-US" b="0" dirty="0"/>
          </a:p>
          <a:p>
            <a:pPr defTabSz="931717">
              <a:defRPr/>
            </a:pPr>
            <a:r>
              <a:rPr lang="en-US" b="0" dirty="0"/>
              <a:t>Thank you for your time and attention today. Our office very excited about the new resources released and ask for your help in spreading the word. </a:t>
            </a:r>
          </a:p>
          <a:p>
            <a:pPr defTabSz="931717">
              <a:defRPr/>
            </a:pPr>
            <a:endParaRPr lang="en-US" b="0" dirty="0"/>
          </a:p>
        </p:txBody>
      </p:sp>
      <p:sp>
        <p:nvSpPr>
          <p:cNvPr id="4" name="Slide Number Placeholder 3"/>
          <p:cNvSpPr>
            <a:spLocks noGrp="1"/>
          </p:cNvSpPr>
          <p:nvPr>
            <p:ph type="sldNum" sz="quarter" idx="5"/>
          </p:nvPr>
        </p:nvSpPr>
        <p:spPr/>
        <p:txBody>
          <a:bodyPr/>
          <a:lstStyle/>
          <a:p>
            <a:pPr defTabSz="465859">
              <a:defRPr/>
            </a:pPr>
            <a:fld id="{0A3E14C8-0722-48BD-B95D-1E942DBA8F24}" type="slidenum">
              <a:rPr lang="en-US">
                <a:solidFill>
                  <a:prstClr val="black"/>
                </a:solidFill>
                <a:latin typeface="Calibri" panose="020F0502020204030204"/>
              </a:rPr>
              <a:pPr defTabSz="465859">
                <a:defRPr/>
              </a:pPr>
              <a:t>23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96835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4654" y="4548457"/>
            <a:ext cx="6496880" cy="4151137"/>
          </a:xfrm>
        </p:spPr>
        <p:txBody>
          <a:bodyPr/>
          <a:lstStyle/>
          <a:p>
            <a:r>
              <a:rPr lang="en-US" b="1" dirty="0"/>
              <a:t>NYSED Curriculum and Instruction Science Website</a:t>
            </a:r>
          </a:p>
          <a:p>
            <a:endParaRPr lang="en-US" dirty="0"/>
          </a:p>
          <a:p>
            <a:pPr marL="174697" indent="-174697">
              <a:buFont typeface="Arial" panose="020B0604020202020204" pitchFamily="34" charset="0"/>
              <a:buChar char="•"/>
            </a:pPr>
            <a:r>
              <a:rPr lang="en-US" u="none" dirty="0"/>
              <a:t>The Office of Standards</a:t>
            </a:r>
            <a:r>
              <a:rPr lang="en-US" u="none" dirty="0">
                <a:hlinkClick r:id="rId3"/>
              </a:rPr>
              <a:t> and Instruction</a:t>
            </a:r>
            <a:r>
              <a:rPr lang="en-US" u="none" dirty="0"/>
              <a:t> asks all PK-12 educators of science, as well as school and district leaders, especially in science leadership positions to visit the NYSED’s </a:t>
            </a:r>
            <a:r>
              <a:rPr lang="en-US" u="none" dirty="0">
                <a:hlinkClick r:id="rId4"/>
              </a:rPr>
              <a:t>Science page</a:t>
            </a:r>
            <a:r>
              <a:rPr lang="en-US" u="none" dirty="0"/>
              <a:t> for valuable information and resources to assist and support in state-wide, regional, and local implementation efforts of the </a:t>
            </a:r>
            <a:r>
              <a:rPr lang="en-US" u="none" dirty="0">
                <a:hlinkClick r:id="rId5"/>
              </a:rPr>
              <a:t>New York State P-12 Science Learning Standards</a:t>
            </a:r>
            <a:r>
              <a:rPr lang="en-US" b="1" i="1" u="none" dirty="0"/>
              <a:t>. </a:t>
            </a:r>
            <a:endParaRPr lang="en-US" u="none" dirty="0"/>
          </a:p>
          <a:p>
            <a:r>
              <a:rPr lang="en-US" b="1" i="1" dirty="0"/>
              <a:t> </a:t>
            </a:r>
            <a:endParaRPr lang="en-US" dirty="0"/>
          </a:p>
          <a:p>
            <a:pPr marL="174697" indent="-174697">
              <a:buFont typeface="Arial" panose="020B0604020202020204" pitchFamily="34" charset="0"/>
              <a:buChar char="•"/>
            </a:pPr>
            <a:r>
              <a:rPr lang="en-US" dirty="0"/>
              <a:t>Orange Arrow: On the front-page </a:t>
            </a:r>
            <a:r>
              <a:rPr lang="en-US" b="1" dirty="0"/>
              <a:t>Recent Updates </a:t>
            </a:r>
            <a:r>
              <a:rPr lang="en-US" dirty="0"/>
              <a:t>are listed.  Its an easy and convenient way to stay up to date with the latest updates.</a:t>
            </a:r>
          </a:p>
          <a:p>
            <a:pPr marL="174697" indent="-174697">
              <a:buFont typeface="Arial" panose="020B0604020202020204" pitchFamily="34" charset="0"/>
              <a:buChar char="•"/>
            </a:pPr>
            <a:r>
              <a:rPr lang="en-US" dirty="0"/>
              <a:t>Yellow Arrow: Updated Science Implementation resources such as State Science Resource Network and Interactive Map, the link to the Integrating Science and Language for All Students with a Focus on English Language Learners webinars and briefs which support equitable access to the NYS P-12 Science Learning Standards for English Language Learners and Multilingual Learners. </a:t>
            </a:r>
          </a:p>
          <a:p>
            <a:pPr marL="174697" indent="-174697">
              <a:buFont typeface="Arial" panose="020B0604020202020204" pitchFamily="34" charset="0"/>
              <a:buChar char="•"/>
            </a:pPr>
            <a:r>
              <a:rPr lang="en-US" dirty="0"/>
              <a:t>Green Arrow: A new section entitled ‘Science Memos, Waivers and Guidance” has been created to help organized these frequently asked for documents in one convenient location.</a:t>
            </a:r>
          </a:p>
        </p:txBody>
      </p:sp>
      <p:sp>
        <p:nvSpPr>
          <p:cNvPr id="4" name="Slide Number Placeholder 3"/>
          <p:cNvSpPr>
            <a:spLocks noGrp="1"/>
          </p:cNvSpPr>
          <p:nvPr>
            <p:ph type="sldNum" sz="quarter" idx="5"/>
          </p:nvPr>
        </p:nvSpPr>
        <p:spPr/>
        <p:txBody>
          <a:bodyPr/>
          <a:lstStyle/>
          <a:p>
            <a:pPr defTabSz="465859">
              <a:defRPr/>
            </a:pPr>
            <a:fld id="{5581D94B-22BB-4021-B695-614B50A6BC9D}" type="slidenum">
              <a:rPr lang="en-US">
                <a:solidFill>
                  <a:prstClr val="black"/>
                </a:solidFill>
                <a:latin typeface="Calibri" panose="020F0502020204030204"/>
              </a:rPr>
              <a:pPr defTabSz="465859">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346999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dirty="0"/>
              <a:t>Science Standards Implementation Resources page </a:t>
            </a:r>
            <a:endParaRPr lang="en-US" b="1" dirty="0"/>
          </a:p>
          <a:p>
            <a:endParaRPr lang="en-US" dirty="0"/>
          </a:p>
          <a:p>
            <a:r>
              <a:rPr lang="en-US" dirty="0"/>
              <a:t>Our new Science Standards Implementation Resources page has just been published. This page houses valuable resources to help with the implementation process including:</a:t>
            </a:r>
          </a:p>
          <a:p>
            <a:pPr marL="171844" indent="-171844">
              <a:buFont typeface="Arial" panose="020B0604020202020204" pitchFamily="34" charset="0"/>
              <a:buChar char="•"/>
            </a:pPr>
            <a:r>
              <a:rPr lang="en-US" dirty="0"/>
              <a:t>Statewide Strategic Plan for Science and Science Learning Standards</a:t>
            </a:r>
          </a:p>
          <a:p>
            <a:pPr marL="171844" indent="-171844">
              <a:buFont typeface="Arial" panose="020B0604020202020204" pitchFamily="34" charset="0"/>
              <a:buChar char="•"/>
            </a:pPr>
            <a:r>
              <a:rPr lang="en-US" dirty="0"/>
              <a:t>Science Implementation Roadmap and Timeline</a:t>
            </a:r>
          </a:p>
          <a:p>
            <a:pPr marL="171844" indent="-171844">
              <a:buFont typeface="Arial" panose="020B0604020202020204" pitchFamily="34" charset="0"/>
              <a:buChar char="•"/>
            </a:pPr>
            <a:r>
              <a:rPr lang="en-US" dirty="0"/>
              <a:t>New York State P-12 Science Learning Standards Quick Guide</a:t>
            </a:r>
          </a:p>
          <a:p>
            <a:pPr marL="171844" indent="-171844">
              <a:buFont typeface="Arial" panose="020B0604020202020204" pitchFamily="34" charset="0"/>
              <a:buChar char="•"/>
            </a:pPr>
            <a:r>
              <a:rPr lang="en-US" dirty="0"/>
              <a:t>Science Professional Learning Turnkey Guides</a:t>
            </a:r>
          </a:p>
          <a:p>
            <a:pPr marL="171844" indent="-171844">
              <a:buFont typeface="Arial" panose="020B0604020202020204" pitchFamily="34" charset="0"/>
              <a:buChar char="•"/>
            </a:pPr>
            <a:r>
              <a:rPr lang="en-US" dirty="0"/>
              <a:t>Science High School Course Maps</a:t>
            </a:r>
          </a:p>
          <a:p>
            <a:pPr marL="171844" indent="-171844">
              <a:buFont typeface="Arial" panose="020B0604020202020204" pitchFamily="34" charset="0"/>
              <a:buChar char="•"/>
            </a:pPr>
            <a:r>
              <a:rPr lang="en-US" dirty="0"/>
              <a:t>Additional Science Standards Implementation Resources</a:t>
            </a:r>
          </a:p>
        </p:txBody>
      </p:sp>
      <p:sp>
        <p:nvSpPr>
          <p:cNvPr id="4" name="Slide Number Placeholder 3"/>
          <p:cNvSpPr>
            <a:spLocks noGrp="1"/>
          </p:cNvSpPr>
          <p:nvPr>
            <p:ph type="sldNum" sz="quarter" idx="5"/>
          </p:nvPr>
        </p:nvSpPr>
        <p:spPr/>
        <p:txBody>
          <a:bodyPr/>
          <a:lstStyle/>
          <a:p>
            <a:fld id="{88D057F3-9435-418E-8982-1F633584B273}" type="slidenum">
              <a:rPr lang="en-US" smtClean="0"/>
              <a:t>4</a:t>
            </a:fld>
            <a:endParaRPr lang="en-US" dirty="0"/>
          </a:p>
        </p:txBody>
      </p:sp>
    </p:spTree>
    <p:extLst>
      <p:ext uri="{BB962C8B-B14F-4D97-AF65-F5344CB8AC3E}">
        <p14:creationId xmlns:p14="http://schemas.microsoft.com/office/powerpoint/2010/main" val="3064269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talk about our new science standards, we need to acknowledge the standards we have been using. New York State adopted the </a:t>
            </a:r>
            <a:r>
              <a:rPr lang="en-US" b="1" dirty="0"/>
              <a:t>Learning Standards for Mathematics, Science and Technology</a:t>
            </a:r>
            <a:r>
              <a:rPr lang="en-US" dirty="0"/>
              <a:t> (MST) in 1996. After 20 years of using the MSTs in New York State classrooms, in 2016, the New York State Board of Regents adopted the New York State P-12 Science Learning Standards. </a:t>
            </a:r>
          </a:p>
          <a:p>
            <a:endParaRPr lang="en-US" dirty="0"/>
          </a:p>
          <a:p>
            <a:pPr marL="171450" indent="-171450">
              <a:buFont typeface="Arial" panose="020B0604020202020204" pitchFamily="34" charset="0"/>
              <a:buChar char="•"/>
            </a:pPr>
            <a:r>
              <a:rPr lang="en-US" dirty="0"/>
              <a:t>A common misconception is that the New York State P-12 Science Learning Standards or NYSSLS is NGSS. The NYSSLS are based on the NGSS but with variations and additions.</a:t>
            </a:r>
          </a:p>
          <a:p>
            <a:pPr marL="171450" indent="-171450">
              <a:buFont typeface="Arial" panose="020B0604020202020204" pitchFamily="34" charset="0"/>
              <a:buChar char="•"/>
            </a:pPr>
            <a:r>
              <a:rPr lang="en-US" dirty="0"/>
              <a:t>The New York State P-12 Science Learning Standards are a series of performance expectations that define what students should understand and be able to do as a result of their study of science. The New York State P-12 Science Learning Standards are based on the Framework for K–12 Science Education developed by the National Research Council and the Next Generation Science Standards. </a:t>
            </a:r>
          </a:p>
          <a:p>
            <a:pPr marL="171450" indent="-171450">
              <a:buFont typeface="Arial" panose="020B0604020202020204" pitchFamily="34" charset="0"/>
              <a:buChar char="•"/>
            </a:pPr>
            <a:r>
              <a:rPr lang="en-US" dirty="0"/>
              <a:t>The NYSP-12SLS are based on guiding documents grounded in the most current research in science and scientific learning; and reflect the importance of every student’s engagement with natural scientific phenomenon at the nexus of three dimensions of learning; Science and Engineering Practices, Disciplinary Core Ideas, and Crosscutting concepts.</a:t>
            </a:r>
          </a:p>
          <a:p>
            <a:pPr marL="171844" marR="0" lvl="0" indent="-1718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Twenty states and the District of Columbia (representing over 36% of U.S. students) have adopted the Next Generation Science Standards (NGSS).</a:t>
            </a:r>
          </a:p>
          <a:p>
            <a:pPr marL="171844" marR="0" lvl="0" indent="-1718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Like New York State, twenty-four states (representing 35% of U.S. students) have developed their own standards based on recommendations in the NRC Framework for K-12 Science Education.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D057F3-9435-418E-8982-1F633584B2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123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New York State P12 Science Learning Standards Quick Guide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first resource I am going to introduce you to today is the New York State P12 Science Learning Standards Quick Guide. This guide was created to help educators and administrators understand the construction of the new standards. It is recommended that this document be printed front to back, in color, due to the importance of the color labels.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8F6A6F-6748-4B98-96E4-E6748F2F09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7475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New York State P12 Science Learning Standards Quick Guide</a:t>
            </a:r>
          </a:p>
          <a:p>
            <a:endParaRPr lang="en-US" dirty="0"/>
          </a:p>
          <a:p>
            <a:r>
              <a:rPr lang="en-US" dirty="0"/>
              <a:t>The first resource I am going to introduce you to today is the New York State P12 Science Learning Standards Quick Guide. When I asked to create the document, it was based on my experience as a first-year teacher…</a:t>
            </a:r>
          </a:p>
          <a:p>
            <a:endParaRPr lang="en-US" dirty="0"/>
          </a:p>
          <a:p>
            <a:r>
              <a:rPr lang="en-US" dirty="0"/>
              <a:t>Adapted from the Next Generation Science Standards in 2016, the NYSP12SLS are a series of performance expectations that define</a:t>
            </a:r>
          </a:p>
          <a:p>
            <a:r>
              <a:rPr lang="en-US" dirty="0"/>
              <a:t>what students should understand and be able to do because of their study of science. </a:t>
            </a:r>
          </a:p>
          <a:p>
            <a:pPr marL="171844" indent="-171844">
              <a:buFont typeface="Arial" panose="020B0604020202020204" pitchFamily="34" charset="0"/>
              <a:buChar char="•"/>
            </a:pPr>
            <a:r>
              <a:rPr lang="en-US" dirty="0"/>
              <a:t>The NYSP12SLS are based on the Framework for K–12 Science Education developed by the National Research Council and the Next Generation Science Standards as well as guiding documents grounded in the most current research in science and scientific learning. </a:t>
            </a:r>
          </a:p>
          <a:p>
            <a:pPr marL="171844" indent="-171844">
              <a:buFont typeface="Arial" panose="020B0604020202020204" pitchFamily="34" charset="0"/>
              <a:buChar char="•"/>
            </a:pPr>
            <a:r>
              <a:rPr lang="en-US" dirty="0"/>
              <a:t>These standards reflect the importance of every student’s engagement with natural scientific phenomenon at the nexus of three dimensions of learning: Science and Engineering Practices, Disciplinary Core Ideas, and Crosscutting Concepts. </a:t>
            </a:r>
          </a:p>
          <a:p>
            <a:pPr marL="171844" indent="-171844">
              <a:buFont typeface="Arial" panose="020B0604020202020204" pitchFamily="34" charset="0"/>
              <a:buChar char="•"/>
            </a:pPr>
            <a:r>
              <a:rPr lang="en-US" dirty="0"/>
              <a:t>Twenty states and the District of Columbia (representing over 36% of U.S. students) have adopted the Next Generation Science Standards (NGSS).</a:t>
            </a:r>
          </a:p>
          <a:p>
            <a:pPr marL="171844" indent="-171844">
              <a:buFont typeface="Arial" panose="020B0604020202020204" pitchFamily="34" charset="0"/>
              <a:buChar char="•"/>
            </a:pPr>
            <a:r>
              <a:rPr lang="en-US" dirty="0"/>
              <a:t>Like New York State, twenty-four states (representing 35% of U.S. students) have developed their own standards based on recommendations in the NRC Framework for K-12 Science Education.</a:t>
            </a:r>
          </a:p>
          <a:p>
            <a:pPr marL="171844" indent="-171844">
              <a:buFont typeface="Arial" panose="020B0604020202020204" pitchFamily="34" charset="0"/>
              <a:buChar char="•"/>
            </a:pPr>
            <a:endParaRPr lang="en-US" dirty="0"/>
          </a:p>
          <a:p>
            <a:r>
              <a:rPr lang="en-US" dirty="0"/>
              <a:t>(Nicole will break down the document)</a:t>
            </a:r>
          </a:p>
        </p:txBody>
      </p:sp>
      <p:sp>
        <p:nvSpPr>
          <p:cNvPr id="4" name="Slide Number Placeholder 3"/>
          <p:cNvSpPr>
            <a:spLocks noGrp="1"/>
          </p:cNvSpPr>
          <p:nvPr>
            <p:ph type="sldNum" sz="quarter" idx="5"/>
          </p:nvPr>
        </p:nvSpPr>
        <p:spPr/>
        <p:txBody>
          <a:bodyPr/>
          <a:lstStyle/>
          <a:p>
            <a:fld id="{88D057F3-9435-418E-8982-1F633584B273}" type="slidenum">
              <a:rPr lang="en-US" smtClean="0"/>
              <a:t>7</a:t>
            </a:fld>
            <a:endParaRPr lang="en-US" dirty="0"/>
          </a:p>
        </p:txBody>
      </p:sp>
    </p:spTree>
    <p:extLst>
      <p:ext uri="{BB962C8B-B14F-4D97-AF65-F5344CB8AC3E}">
        <p14:creationId xmlns:p14="http://schemas.microsoft.com/office/powerpoint/2010/main" val="3049724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New York State P12 Science Learning Standards Quick Guide</a:t>
            </a:r>
          </a:p>
          <a:p>
            <a:endParaRPr lang="en-US" dirty="0"/>
          </a:p>
          <a:p>
            <a:r>
              <a:rPr lang="en-US" dirty="0"/>
              <a:t>(Nicole will break down the document)</a:t>
            </a:r>
          </a:p>
          <a:p>
            <a:endParaRPr lang="en-US" dirty="0"/>
          </a:p>
          <a:p>
            <a:r>
              <a:rPr lang="en-US" dirty="0"/>
              <a:t>Mention: Titles and GRADE BANDS</a:t>
            </a:r>
          </a:p>
          <a:p>
            <a:r>
              <a:rPr lang="en-US" dirty="0"/>
              <a:t>Mention: NOT standard but PE</a:t>
            </a:r>
          </a:p>
          <a:p>
            <a:endParaRPr lang="en-US" dirty="0"/>
          </a:p>
          <a:p>
            <a:r>
              <a:rPr lang="en-US" dirty="0"/>
              <a:t>It is recommended that this document be printed front to back, in color, due to the importance of the color labels.</a:t>
            </a:r>
          </a:p>
        </p:txBody>
      </p:sp>
      <p:sp>
        <p:nvSpPr>
          <p:cNvPr id="4" name="Slide Number Placeholder 3"/>
          <p:cNvSpPr>
            <a:spLocks noGrp="1"/>
          </p:cNvSpPr>
          <p:nvPr>
            <p:ph type="sldNum" sz="quarter" idx="5"/>
          </p:nvPr>
        </p:nvSpPr>
        <p:spPr/>
        <p:txBody>
          <a:bodyPr/>
          <a:lstStyle/>
          <a:p>
            <a:fld id="{88D057F3-9435-418E-8982-1F633584B273}" type="slidenum">
              <a:rPr lang="en-US" smtClean="0"/>
              <a:t>8</a:t>
            </a:fld>
            <a:endParaRPr lang="en-US" dirty="0"/>
          </a:p>
        </p:txBody>
      </p:sp>
    </p:spTree>
    <p:extLst>
      <p:ext uri="{BB962C8B-B14F-4D97-AF65-F5344CB8AC3E}">
        <p14:creationId xmlns:p14="http://schemas.microsoft.com/office/powerpoint/2010/main" val="2892174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100" b="1" dirty="0"/>
              <a:t>Science Professional Learning Turnkey Guide page </a:t>
            </a:r>
          </a:p>
          <a:p>
            <a:pPr algn="l"/>
            <a:endParaRPr lang="en-US" sz="1100" dirty="0"/>
          </a:p>
          <a:p>
            <a:pPr algn="l"/>
            <a:r>
              <a:rPr lang="en-US" sz="1050" dirty="0"/>
              <a:t>Housed within the </a:t>
            </a:r>
            <a:r>
              <a:rPr lang="en-US" sz="1050" b="1" dirty="0"/>
              <a:t>Science Standards Implementation Resources page </a:t>
            </a:r>
            <a:r>
              <a:rPr lang="en-US" sz="1050" dirty="0"/>
              <a:t>is the </a:t>
            </a:r>
            <a:r>
              <a:rPr lang="en-US" sz="1050" b="1" dirty="0"/>
              <a:t>Science Professional Learning Turnkey Guide page </a:t>
            </a:r>
            <a:r>
              <a:rPr lang="en-US" sz="1050" dirty="0"/>
              <a:t>created for the field this year. This page houses three turnkey guides and optional PowerPoint presentations that were created for professional development opportunities. </a:t>
            </a:r>
            <a:r>
              <a:rPr lang="en-US" sz="1050" b="0" i="0" dirty="0">
                <a:solidFill>
                  <a:srgbClr val="000000"/>
                </a:solidFill>
                <a:effectLst/>
                <a:latin typeface="Open Sans" panose="020B0606030504020204" pitchFamily="34" charset="0"/>
              </a:rPr>
              <a:t>Each guide provides an optional presentation, instructional steps, and guidance so educators and administrators may facilitate training on various aspects of the New York State P-12 Science Learning Standards within their own professional communities. They are titled:</a:t>
            </a:r>
          </a:p>
          <a:p>
            <a:pPr algn="l"/>
            <a:endParaRPr lang="en-US" sz="1050" b="0" i="0" dirty="0">
              <a:solidFill>
                <a:srgbClr val="000000"/>
              </a:solidFill>
              <a:effectLst/>
              <a:latin typeface="Open Sans" panose="020B0606030504020204" pitchFamily="34" charset="0"/>
            </a:endParaRPr>
          </a:p>
          <a:p>
            <a:pPr algn="l">
              <a:buFont typeface="Arial" panose="020B0604020202020204" pitchFamily="34" charset="0"/>
              <a:buChar char="•"/>
            </a:pPr>
            <a:r>
              <a:rPr lang="en-US" sz="1050" b="0" i="0" dirty="0">
                <a:solidFill>
                  <a:srgbClr val="000000"/>
                </a:solidFill>
                <a:effectLst/>
                <a:latin typeface="Open Sans" panose="020B0606030504020204" pitchFamily="34" charset="0"/>
              </a:rPr>
              <a:t>An Introduction to the New York State P-12 Science Learning Standards</a:t>
            </a:r>
          </a:p>
          <a:p>
            <a:pPr marL="744659" lvl="1" indent="-286407">
              <a:buFont typeface="Arial" panose="020B0604020202020204" pitchFamily="34" charset="0"/>
              <a:buChar char="•"/>
            </a:pPr>
            <a:r>
              <a:rPr lang="en-US" sz="1050" b="0" i="0" u="none" strike="noStrike" dirty="0">
                <a:solidFill>
                  <a:srgbClr val="045CAA"/>
                </a:solidFill>
                <a:effectLst/>
                <a:latin typeface="Open Sans" panose="020B0606030504020204" pitchFamily="34" charset="0"/>
                <a:hlinkClick r:id="rId3"/>
              </a:rPr>
              <a:t>Turnkey Guide for </a:t>
            </a:r>
            <a:r>
              <a:rPr lang="en-US" sz="1050" b="0" i="1" u="none" strike="noStrike" dirty="0">
                <a:solidFill>
                  <a:srgbClr val="045CAA"/>
                </a:solidFill>
                <a:effectLst/>
                <a:latin typeface="Open Sans" panose="020B0606030504020204" pitchFamily="34" charset="0"/>
                <a:hlinkClick r:id="rId3"/>
              </a:rPr>
              <a:t>An Introduction to the New York State P-12 Science Learning Standards</a:t>
            </a:r>
            <a:endParaRPr lang="en-US" sz="1050" b="0" i="0" dirty="0">
              <a:solidFill>
                <a:srgbClr val="000000"/>
              </a:solidFill>
              <a:effectLst/>
              <a:latin typeface="Open Sans" panose="020B0606030504020204" pitchFamily="34" charset="0"/>
            </a:endParaRPr>
          </a:p>
          <a:p>
            <a:pPr marL="744659" lvl="1" indent="-286407">
              <a:buFont typeface="Arial" panose="020B0604020202020204" pitchFamily="34" charset="0"/>
              <a:buChar char="•"/>
            </a:pPr>
            <a:r>
              <a:rPr lang="en-US" sz="1050" b="0" i="1" u="none" strike="noStrike" dirty="0">
                <a:solidFill>
                  <a:srgbClr val="045CAA"/>
                </a:solidFill>
                <a:effectLst/>
                <a:latin typeface="Open Sans" panose="020B0606030504020204" pitchFamily="34" charset="0"/>
                <a:hlinkClick r:id="rId4"/>
              </a:rPr>
              <a:t>An Introduction to the New York State P-12 Science Learning Standards</a:t>
            </a:r>
            <a:r>
              <a:rPr lang="en-US" sz="1050" b="0" i="0" dirty="0">
                <a:solidFill>
                  <a:srgbClr val="000000"/>
                </a:solidFill>
                <a:effectLst/>
                <a:latin typeface="Open Sans" panose="020B0606030504020204" pitchFamily="34" charset="0"/>
              </a:rPr>
              <a:t> (Optional PowerPoint Presentation)</a:t>
            </a:r>
          </a:p>
          <a:p>
            <a:pPr algn="l">
              <a:buFont typeface="Arial" panose="020B0604020202020204" pitchFamily="34" charset="0"/>
              <a:buChar char="•"/>
            </a:pPr>
            <a:r>
              <a:rPr lang="en-US" sz="1050" b="0" i="0" dirty="0">
                <a:solidFill>
                  <a:srgbClr val="000000"/>
                </a:solidFill>
                <a:effectLst/>
                <a:latin typeface="Open Sans" panose="020B0606030504020204" pitchFamily="34" charset="0"/>
              </a:rPr>
              <a:t>An Introduction to the NYSED Science Page and Resources</a:t>
            </a:r>
          </a:p>
          <a:p>
            <a:pPr marL="744659" lvl="1" indent="-286407">
              <a:buFont typeface="Arial" panose="020B0604020202020204" pitchFamily="34" charset="0"/>
              <a:buChar char="•"/>
            </a:pPr>
            <a:r>
              <a:rPr lang="en-US" sz="1050" b="0" i="0" u="none" strike="noStrike" dirty="0">
                <a:solidFill>
                  <a:srgbClr val="045CAA"/>
                </a:solidFill>
                <a:effectLst/>
                <a:latin typeface="Open Sans" panose="020B0606030504020204" pitchFamily="34" charset="0"/>
                <a:hlinkClick r:id="rId5"/>
              </a:rPr>
              <a:t>Turnkey Guide for </a:t>
            </a:r>
            <a:r>
              <a:rPr lang="en-US" sz="1050" b="0" i="1" u="none" strike="noStrike" dirty="0">
                <a:solidFill>
                  <a:srgbClr val="045CAA"/>
                </a:solidFill>
                <a:effectLst/>
                <a:latin typeface="Open Sans" panose="020B0606030504020204" pitchFamily="34" charset="0"/>
                <a:hlinkClick r:id="rId5"/>
              </a:rPr>
              <a:t>An Introduction to the NYSED Science Page and Resources</a:t>
            </a:r>
            <a:endParaRPr lang="en-US" sz="1050" b="0" i="0" dirty="0">
              <a:solidFill>
                <a:srgbClr val="000000"/>
              </a:solidFill>
              <a:effectLst/>
              <a:latin typeface="Open Sans" panose="020B0606030504020204" pitchFamily="34" charset="0"/>
            </a:endParaRPr>
          </a:p>
          <a:p>
            <a:pPr marL="744659" lvl="1" indent="-286407">
              <a:buFont typeface="Arial" panose="020B0604020202020204" pitchFamily="34" charset="0"/>
              <a:buChar char="•"/>
            </a:pPr>
            <a:r>
              <a:rPr lang="en-US" sz="1050" b="0" i="1" u="none" strike="noStrike" dirty="0">
                <a:solidFill>
                  <a:srgbClr val="045CAA"/>
                </a:solidFill>
                <a:effectLst/>
                <a:latin typeface="Open Sans" panose="020B0606030504020204" pitchFamily="34" charset="0"/>
                <a:hlinkClick r:id="rId6"/>
              </a:rPr>
              <a:t>An Introduction to the NYSED Science Page and Resources</a:t>
            </a:r>
            <a:r>
              <a:rPr lang="en-US" sz="1050" b="0" i="0" dirty="0">
                <a:solidFill>
                  <a:srgbClr val="000000"/>
                </a:solidFill>
                <a:effectLst/>
                <a:latin typeface="Open Sans" panose="020B0606030504020204" pitchFamily="34" charset="0"/>
              </a:rPr>
              <a:t> (Optional PowerPoint Presentation)</a:t>
            </a:r>
          </a:p>
          <a:p>
            <a:pPr algn="l">
              <a:buFont typeface="Arial" panose="020B0604020202020204" pitchFamily="34" charset="0"/>
              <a:buChar char="•"/>
            </a:pPr>
            <a:r>
              <a:rPr lang="en-US" sz="1050" b="0" i="0" dirty="0">
                <a:solidFill>
                  <a:srgbClr val="000000"/>
                </a:solidFill>
                <a:effectLst/>
                <a:latin typeface="Open Sans" panose="020B0606030504020204" pitchFamily="34" charset="0"/>
              </a:rPr>
              <a:t>An Introduction to the Integrating Science and Language for All Students with a Focus on English Language Learners Series</a:t>
            </a:r>
          </a:p>
          <a:p>
            <a:pPr marL="744659" lvl="1" indent="-286407">
              <a:buFont typeface="Arial" panose="020B0604020202020204" pitchFamily="34" charset="0"/>
              <a:buChar char="•"/>
            </a:pPr>
            <a:r>
              <a:rPr lang="en-US" sz="1050" b="0" i="0" u="none" strike="noStrike" dirty="0">
                <a:solidFill>
                  <a:srgbClr val="045CAA"/>
                </a:solidFill>
                <a:effectLst/>
                <a:latin typeface="Open Sans" panose="020B0606030504020204" pitchFamily="34" charset="0"/>
                <a:hlinkClick r:id="rId7"/>
              </a:rPr>
              <a:t>Turnkey Guide for </a:t>
            </a:r>
            <a:r>
              <a:rPr lang="en-US" sz="1050" b="0" i="1" u="none" strike="noStrike" dirty="0">
                <a:solidFill>
                  <a:srgbClr val="045CAA"/>
                </a:solidFill>
                <a:effectLst/>
                <a:latin typeface="Open Sans" panose="020B0606030504020204" pitchFamily="34" charset="0"/>
                <a:hlinkClick r:id="rId7"/>
              </a:rPr>
              <a:t>An Introduction to the Integrating Science and Language for All Students with a Focus on English Language Learners Series</a:t>
            </a:r>
            <a:endParaRPr lang="en-US" sz="1050" b="0" i="0" dirty="0">
              <a:solidFill>
                <a:srgbClr val="000000"/>
              </a:solidFill>
              <a:effectLst/>
              <a:latin typeface="Open Sans" panose="020B0606030504020204" pitchFamily="34" charset="0"/>
            </a:endParaRPr>
          </a:p>
          <a:p>
            <a:pPr marL="744659" lvl="1" indent="-286407">
              <a:buFont typeface="Arial" panose="020B0604020202020204" pitchFamily="34" charset="0"/>
              <a:buChar char="•"/>
            </a:pPr>
            <a:r>
              <a:rPr lang="en-US" sz="1050" b="0" i="0" u="none" strike="noStrike" dirty="0">
                <a:solidFill>
                  <a:srgbClr val="045CAA"/>
                </a:solidFill>
                <a:effectLst/>
                <a:latin typeface="Open Sans" panose="020B0606030504020204" pitchFamily="34" charset="0"/>
                <a:hlinkClick r:id="rId8"/>
              </a:rPr>
              <a:t>Introduction Webinar -</a:t>
            </a:r>
            <a:r>
              <a:rPr lang="en-US" sz="1050" b="0" i="1" u="none" strike="noStrike" dirty="0">
                <a:solidFill>
                  <a:srgbClr val="045CAA"/>
                </a:solidFill>
                <a:effectLst/>
                <a:latin typeface="Open Sans" panose="020B0606030504020204" pitchFamily="34" charset="0"/>
                <a:hlinkClick r:id="rId8"/>
              </a:rPr>
              <a:t> Integrating Science and Language for All Students with a Focus on English Language Learners</a:t>
            </a:r>
            <a:endParaRPr lang="en-US" sz="1050" b="0" i="1" u="none" strike="noStrike" dirty="0">
              <a:solidFill>
                <a:srgbClr val="045CAA"/>
              </a:solidFill>
              <a:effectLst/>
              <a:latin typeface="Open Sans" panose="020B0606030504020204" pitchFamily="34" charset="0"/>
            </a:endParaRPr>
          </a:p>
          <a:p>
            <a:pPr marL="458252" lvl="1"/>
            <a:endParaRPr lang="en-US" sz="1050" b="0" i="1" u="none" strike="noStrike" dirty="0">
              <a:solidFill>
                <a:srgbClr val="045CAA"/>
              </a:solidFill>
              <a:effectLst/>
              <a:latin typeface="Open Sans" panose="020B0606030504020204" pitchFamily="34" charset="0"/>
            </a:endParaRPr>
          </a:p>
          <a:p>
            <a:r>
              <a:rPr lang="en-US" sz="1050" b="0" i="0" dirty="0">
                <a:solidFill>
                  <a:srgbClr val="000000"/>
                </a:solidFill>
                <a:effectLst/>
                <a:latin typeface="Open Sans" panose="020B0606030504020204" pitchFamily="34" charset="0"/>
              </a:rPr>
              <a:t>We will be talking about them further later in the presentation. </a:t>
            </a:r>
          </a:p>
          <a:p>
            <a:endParaRPr lang="en-US" dirty="0"/>
          </a:p>
        </p:txBody>
      </p:sp>
      <p:sp>
        <p:nvSpPr>
          <p:cNvPr id="4" name="Slide Number Placeholder 3"/>
          <p:cNvSpPr>
            <a:spLocks noGrp="1"/>
          </p:cNvSpPr>
          <p:nvPr>
            <p:ph type="sldNum" sz="quarter" idx="5"/>
          </p:nvPr>
        </p:nvSpPr>
        <p:spPr/>
        <p:txBody>
          <a:bodyPr/>
          <a:lstStyle/>
          <a:p>
            <a:fld id="{88D057F3-9435-418E-8982-1F633584B273}" type="slidenum">
              <a:rPr lang="en-US" smtClean="0"/>
              <a:t>9</a:t>
            </a:fld>
            <a:endParaRPr lang="en-US" dirty="0"/>
          </a:p>
        </p:txBody>
      </p:sp>
    </p:spTree>
    <p:extLst>
      <p:ext uri="{BB962C8B-B14F-4D97-AF65-F5344CB8AC3E}">
        <p14:creationId xmlns:p14="http://schemas.microsoft.com/office/powerpoint/2010/main" val="1899609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08233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1100051" y="4645152"/>
            <a:ext cx="10058400" cy="1143000"/>
          </a:xfrm>
        </p:spPr>
        <p:txBody>
          <a:bodyPr lIns="91440" rIns="91440">
            <a:normAutofit/>
          </a:bodyPr>
          <a:lstStyle>
            <a:lvl1pPr marL="0" indent="0" algn="l">
              <a:buNone/>
              <a:defRPr sz="2400" cap="none"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p:spPr>
        <p:style>
          <a:lnRef idx="3">
            <a:schemeClr val="accent1"/>
          </a:lnRef>
          <a:fillRef idx="0">
            <a:schemeClr val="accent1"/>
          </a:fillRef>
          <a:effectRef idx="2">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23437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_4_Logo">
    <p:spTree>
      <p:nvGrpSpPr>
        <p:cNvPr id="1" name=""/>
        <p:cNvGrpSpPr/>
        <p:nvPr/>
      </p:nvGrpSpPr>
      <p:grpSpPr>
        <a:xfrm>
          <a:off x="0" y="0"/>
          <a:ext cx="0" cy="0"/>
          <a:chOff x="0" y="0"/>
          <a:chExt cx="0" cy="0"/>
        </a:xfrm>
      </p:grpSpPr>
      <p:sp>
        <p:nvSpPr>
          <p:cNvPr id="2" name="Page Number">
            <a:extLst>
              <a:ext uri="{FF2B5EF4-FFF2-40B4-BE49-F238E27FC236}">
                <a16:creationId xmlns:a16="http://schemas.microsoft.com/office/drawing/2014/main" id="{BBBB8DEA-4767-4A4C-9F29-54B287F95127}"/>
              </a:ext>
            </a:extLst>
          </p:cNvPr>
          <p:cNvSpPr txBox="1"/>
          <p:nvPr userDrawn="1"/>
        </p:nvSpPr>
        <p:spPr>
          <a:xfrm>
            <a:off x="11126911" y="6442832"/>
            <a:ext cx="483895" cy="369332"/>
          </a:xfrm>
          <a:prstGeom prst="rect">
            <a:avLst/>
          </a:prstGeom>
          <a:noFill/>
        </p:spPr>
        <p:txBody>
          <a:bodyPr wrap="square" rtlCol="0">
            <a:spAutoFit/>
          </a:bodyPr>
          <a:lstStyle/>
          <a:p>
            <a:fld id="{E30B7D82-F70E-4B16-A973-09F3DABF33B6}" type="slidenum">
              <a:rPr lang="en-US" smtClean="0">
                <a:solidFill>
                  <a:schemeClr val="bg1"/>
                </a:solidFill>
              </a:rPr>
              <a:t>‹#›</a:t>
            </a:fld>
            <a:endParaRPr lang="en-US" dirty="0">
              <a:solidFill>
                <a:schemeClr val="bg1"/>
              </a:solidFill>
            </a:endParaRPr>
          </a:p>
        </p:txBody>
      </p:sp>
      <p:sp>
        <p:nvSpPr>
          <p:cNvPr id="4" name="Title 1">
            <a:extLst>
              <a:ext uri="{FF2B5EF4-FFF2-40B4-BE49-F238E27FC236}">
                <a16:creationId xmlns:a16="http://schemas.microsoft.com/office/drawing/2014/main" id="{1DBFEF21-E483-4375-AF72-DC02CD9895E5}"/>
              </a:ext>
            </a:extLst>
          </p:cNvPr>
          <p:cNvSpPr>
            <a:spLocks noGrp="1"/>
          </p:cNvSpPr>
          <p:nvPr>
            <p:ph type="title" hasCustomPrompt="1"/>
          </p:nvPr>
        </p:nvSpPr>
        <p:spPr>
          <a:xfrm>
            <a:off x="1212980" y="261256"/>
            <a:ext cx="10397828" cy="1012193"/>
          </a:xfrm>
        </p:spPr>
        <p:txBody>
          <a:bodyPr>
            <a:normAutofit/>
          </a:bodyPr>
          <a:lstStyle>
            <a:lvl1pPr>
              <a:defRPr sz="4200" b="0" cap="none">
                <a:solidFill>
                  <a:schemeClr val="tx1"/>
                </a:solidFill>
              </a:defRPr>
            </a:lvl1pPr>
          </a:lstStyle>
          <a:p>
            <a:r>
              <a:rPr lang="en-US" dirty="0"/>
              <a:t>Click to edit Master text styles</a:t>
            </a:r>
          </a:p>
        </p:txBody>
      </p:sp>
      <p:sp>
        <p:nvSpPr>
          <p:cNvPr id="3" name="Content Placeholder 1">
            <a:extLst>
              <a:ext uri="{FF2B5EF4-FFF2-40B4-BE49-F238E27FC236}">
                <a16:creationId xmlns:a16="http://schemas.microsoft.com/office/drawing/2014/main" id="{8E6BF99C-33B3-4E86-9B50-14922559B1F9}"/>
              </a:ext>
            </a:extLst>
          </p:cNvPr>
          <p:cNvSpPr>
            <a:spLocks noGrp="1"/>
          </p:cNvSpPr>
          <p:nvPr>
            <p:ph idx="1" hasCustomPrompt="1"/>
          </p:nvPr>
        </p:nvSpPr>
        <p:spPr>
          <a:xfrm>
            <a:off x="836423" y="1661054"/>
            <a:ext cx="2935224" cy="3678303"/>
          </a:xfrm>
        </p:spPr>
        <p:txBody>
          <a:bodyPr lIns="91440" tIns="91440" rIns="91440" bIns="91440"/>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9B75849E-5CAB-4D85-BB65-98C2C0B5EDB6}"/>
              </a:ext>
            </a:extLst>
          </p:cNvPr>
          <p:cNvSpPr>
            <a:spLocks noGrp="1"/>
          </p:cNvSpPr>
          <p:nvPr>
            <p:ph idx="10" hasCustomPrompt="1"/>
          </p:nvPr>
        </p:nvSpPr>
        <p:spPr>
          <a:xfrm>
            <a:off x="4797184" y="1661055"/>
            <a:ext cx="2933533" cy="3678303"/>
          </a:xfrm>
        </p:spPr>
        <p:txBody>
          <a:bodyPr lIns="91440" tIns="91440" rIns="91440" bIns="91440"/>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2</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a:extLst>
              <a:ext uri="{FF2B5EF4-FFF2-40B4-BE49-F238E27FC236}">
                <a16:creationId xmlns:a16="http://schemas.microsoft.com/office/drawing/2014/main" id="{BCFA8516-FC6A-4446-A588-C44E58C9595A}"/>
              </a:ext>
            </a:extLst>
          </p:cNvPr>
          <p:cNvSpPr>
            <a:spLocks noGrp="1"/>
          </p:cNvSpPr>
          <p:nvPr>
            <p:ph idx="11" hasCustomPrompt="1"/>
          </p:nvPr>
        </p:nvSpPr>
        <p:spPr>
          <a:xfrm>
            <a:off x="8757946" y="1661055"/>
            <a:ext cx="2933533" cy="3678303"/>
          </a:xfrm>
        </p:spPr>
        <p:txBody>
          <a:bodyPr lIns="91440" tIns="91440" rIns="91440" bIns="91440"/>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3</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2">
            <a:extLst>
              <a:ext uri="{FF2B5EF4-FFF2-40B4-BE49-F238E27FC236}">
                <a16:creationId xmlns:a16="http://schemas.microsoft.com/office/drawing/2014/main" id="{5F173835-7F74-485D-8D5E-9AE4D9F98AC8}"/>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64527" y="5726964"/>
            <a:ext cx="808664" cy="636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064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ntent_4_Logo">
    <p:spTree>
      <p:nvGrpSpPr>
        <p:cNvPr id="1" name=""/>
        <p:cNvGrpSpPr/>
        <p:nvPr/>
      </p:nvGrpSpPr>
      <p:grpSpPr>
        <a:xfrm>
          <a:off x="0" y="0"/>
          <a:ext cx="0" cy="0"/>
          <a:chOff x="0" y="0"/>
          <a:chExt cx="0" cy="0"/>
        </a:xfrm>
      </p:grpSpPr>
      <p:sp>
        <p:nvSpPr>
          <p:cNvPr id="2" name="Page Number">
            <a:extLst>
              <a:ext uri="{FF2B5EF4-FFF2-40B4-BE49-F238E27FC236}">
                <a16:creationId xmlns:a16="http://schemas.microsoft.com/office/drawing/2014/main" id="{BBBB8DEA-4767-4A4C-9F29-54B287F95127}"/>
              </a:ext>
            </a:extLst>
          </p:cNvPr>
          <p:cNvSpPr txBox="1"/>
          <p:nvPr userDrawn="1"/>
        </p:nvSpPr>
        <p:spPr>
          <a:xfrm>
            <a:off x="11126911" y="6442832"/>
            <a:ext cx="483895" cy="369332"/>
          </a:xfrm>
          <a:prstGeom prst="rect">
            <a:avLst/>
          </a:prstGeom>
          <a:noFill/>
        </p:spPr>
        <p:txBody>
          <a:bodyPr wrap="square" rtlCol="0">
            <a:spAutoFit/>
          </a:bodyPr>
          <a:lstStyle/>
          <a:p>
            <a:fld id="{E30B7D82-F70E-4B16-A973-09F3DABF33B6}" type="slidenum">
              <a:rPr lang="en-US" smtClean="0">
                <a:solidFill>
                  <a:schemeClr val="bg1"/>
                </a:solidFill>
              </a:rPr>
              <a:t>‹#›</a:t>
            </a:fld>
            <a:endParaRPr lang="en-US" dirty="0">
              <a:solidFill>
                <a:schemeClr val="bg1"/>
              </a:solidFill>
            </a:endParaRPr>
          </a:p>
        </p:txBody>
      </p:sp>
      <p:sp>
        <p:nvSpPr>
          <p:cNvPr id="4" name="Title 1">
            <a:extLst>
              <a:ext uri="{FF2B5EF4-FFF2-40B4-BE49-F238E27FC236}">
                <a16:creationId xmlns:a16="http://schemas.microsoft.com/office/drawing/2014/main" id="{1DBFEF21-E483-4375-AF72-DC02CD9895E5}"/>
              </a:ext>
            </a:extLst>
          </p:cNvPr>
          <p:cNvSpPr>
            <a:spLocks noGrp="1"/>
          </p:cNvSpPr>
          <p:nvPr>
            <p:ph type="title" hasCustomPrompt="1"/>
          </p:nvPr>
        </p:nvSpPr>
        <p:spPr>
          <a:xfrm>
            <a:off x="1212980" y="261256"/>
            <a:ext cx="10397828" cy="1012193"/>
          </a:xfrm>
        </p:spPr>
        <p:txBody>
          <a:bodyPr>
            <a:normAutofit/>
          </a:bodyPr>
          <a:lstStyle>
            <a:lvl1pPr>
              <a:defRPr sz="4200" b="0" cap="none">
                <a:solidFill>
                  <a:schemeClr val="tx1"/>
                </a:solidFill>
              </a:defRPr>
            </a:lvl1pPr>
          </a:lstStyle>
          <a:p>
            <a:r>
              <a:rPr lang="en-US" dirty="0"/>
              <a:t>Click to edit Master text styles</a:t>
            </a:r>
          </a:p>
        </p:txBody>
      </p:sp>
      <p:sp>
        <p:nvSpPr>
          <p:cNvPr id="3" name="Content Placeholder 1">
            <a:extLst>
              <a:ext uri="{FF2B5EF4-FFF2-40B4-BE49-F238E27FC236}">
                <a16:creationId xmlns:a16="http://schemas.microsoft.com/office/drawing/2014/main" id="{8E6BF99C-33B3-4E86-9B50-14922559B1F9}"/>
              </a:ext>
            </a:extLst>
          </p:cNvPr>
          <p:cNvSpPr>
            <a:spLocks noGrp="1"/>
          </p:cNvSpPr>
          <p:nvPr>
            <p:ph idx="1" hasCustomPrompt="1"/>
          </p:nvPr>
        </p:nvSpPr>
        <p:spPr>
          <a:xfrm>
            <a:off x="265625" y="1820208"/>
            <a:ext cx="2935224" cy="3678303"/>
          </a:xfrm>
        </p:spPr>
        <p:txBody>
          <a:bodyPr lIns="91440" tIns="91440" rIns="91440" bIns="91440"/>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9B75849E-5CAB-4D85-BB65-98C2C0B5EDB6}"/>
              </a:ext>
            </a:extLst>
          </p:cNvPr>
          <p:cNvSpPr>
            <a:spLocks noGrp="1"/>
          </p:cNvSpPr>
          <p:nvPr>
            <p:ph idx="10" hasCustomPrompt="1"/>
          </p:nvPr>
        </p:nvSpPr>
        <p:spPr>
          <a:xfrm>
            <a:off x="3252871" y="1820207"/>
            <a:ext cx="2933533" cy="3678303"/>
          </a:xfrm>
        </p:spPr>
        <p:txBody>
          <a:bodyPr lIns="91440" tIns="91440" rIns="91440" bIns="91440"/>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2</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a:extLst>
              <a:ext uri="{FF2B5EF4-FFF2-40B4-BE49-F238E27FC236}">
                <a16:creationId xmlns:a16="http://schemas.microsoft.com/office/drawing/2014/main" id="{BCFA8516-FC6A-4446-A588-C44E58C9595A}"/>
              </a:ext>
            </a:extLst>
          </p:cNvPr>
          <p:cNvSpPr>
            <a:spLocks noGrp="1"/>
          </p:cNvSpPr>
          <p:nvPr>
            <p:ph idx="11" hasCustomPrompt="1"/>
          </p:nvPr>
        </p:nvSpPr>
        <p:spPr>
          <a:xfrm>
            <a:off x="6229350" y="1820207"/>
            <a:ext cx="2933533" cy="3678303"/>
          </a:xfrm>
        </p:spPr>
        <p:txBody>
          <a:bodyPr lIns="91440" tIns="91440" rIns="91440" bIns="91440"/>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3</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4">
            <a:extLst>
              <a:ext uri="{FF2B5EF4-FFF2-40B4-BE49-F238E27FC236}">
                <a16:creationId xmlns:a16="http://schemas.microsoft.com/office/drawing/2014/main" id="{FEABD05F-7576-4904-8143-67CC070A8F59}"/>
              </a:ext>
            </a:extLst>
          </p:cNvPr>
          <p:cNvSpPr>
            <a:spLocks noGrp="1"/>
          </p:cNvSpPr>
          <p:nvPr>
            <p:ph idx="12" hasCustomPrompt="1"/>
          </p:nvPr>
        </p:nvSpPr>
        <p:spPr>
          <a:xfrm>
            <a:off x="9205829" y="1820207"/>
            <a:ext cx="2933533" cy="3678303"/>
          </a:xfrm>
        </p:spPr>
        <p:txBody>
          <a:bodyPr lIns="91440" tIns="91440" rIns="91440" bIns="91440"/>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4</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2">
            <a:extLst>
              <a:ext uri="{FF2B5EF4-FFF2-40B4-BE49-F238E27FC236}">
                <a16:creationId xmlns:a16="http://schemas.microsoft.com/office/drawing/2014/main" id="{5F173835-7F74-485D-8D5E-9AE4D9F98AC8}"/>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64527" y="5726964"/>
            <a:ext cx="808664" cy="636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163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_6_Logo">
    <p:spTree>
      <p:nvGrpSpPr>
        <p:cNvPr id="1" name=""/>
        <p:cNvGrpSpPr/>
        <p:nvPr/>
      </p:nvGrpSpPr>
      <p:grpSpPr>
        <a:xfrm>
          <a:off x="0" y="0"/>
          <a:ext cx="0" cy="0"/>
          <a:chOff x="0" y="0"/>
          <a:chExt cx="0" cy="0"/>
        </a:xfrm>
      </p:grpSpPr>
      <p:sp>
        <p:nvSpPr>
          <p:cNvPr id="2" name="Page Number">
            <a:extLst>
              <a:ext uri="{FF2B5EF4-FFF2-40B4-BE49-F238E27FC236}">
                <a16:creationId xmlns:a16="http://schemas.microsoft.com/office/drawing/2014/main" id="{BBBB8DEA-4767-4A4C-9F29-54B287F95127}"/>
              </a:ext>
            </a:extLst>
          </p:cNvPr>
          <p:cNvSpPr txBox="1"/>
          <p:nvPr userDrawn="1"/>
        </p:nvSpPr>
        <p:spPr>
          <a:xfrm>
            <a:off x="11126912" y="6436130"/>
            <a:ext cx="483895" cy="369332"/>
          </a:xfrm>
          <a:prstGeom prst="rect">
            <a:avLst/>
          </a:prstGeom>
          <a:noFill/>
        </p:spPr>
        <p:txBody>
          <a:bodyPr wrap="square" rtlCol="0">
            <a:spAutoFit/>
          </a:bodyPr>
          <a:lstStyle/>
          <a:p>
            <a:fld id="{E30B7D82-F70E-4B16-A973-09F3DABF33B6}" type="slidenum">
              <a:rPr lang="en-US" smtClean="0">
                <a:solidFill>
                  <a:schemeClr val="bg1"/>
                </a:solidFill>
              </a:rPr>
              <a:t>‹#›</a:t>
            </a:fld>
            <a:endParaRPr lang="en-US" dirty="0">
              <a:solidFill>
                <a:schemeClr val="bg1"/>
              </a:solidFill>
            </a:endParaRPr>
          </a:p>
        </p:txBody>
      </p:sp>
      <p:sp>
        <p:nvSpPr>
          <p:cNvPr id="4" name="Title 1">
            <a:extLst>
              <a:ext uri="{FF2B5EF4-FFF2-40B4-BE49-F238E27FC236}">
                <a16:creationId xmlns:a16="http://schemas.microsoft.com/office/drawing/2014/main" id="{1DBFEF21-E483-4375-AF72-DC02CD9895E5}"/>
              </a:ext>
            </a:extLst>
          </p:cNvPr>
          <p:cNvSpPr>
            <a:spLocks noGrp="1"/>
          </p:cNvSpPr>
          <p:nvPr>
            <p:ph type="title" hasCustomPrompt="1"/>
          </p:nvPr>
        </p:nvSpPr>
        <p:spPr>
          <a:xfrm>
            <a:off x="1194318" y="111965"/>
            <a:ext cx="10416490" cy="1170813"/>
          </a:xfrm>
        </p:spPr>
        <p:txBody>
          <a:bodyPr>
            <a:normAutofit/>
          </a:bodyPr>
          <a:lstStyle>
            <a:lvl1pPr>
              <a:defRPr sz="4200" b="0" cap="none">
                <a:solidFill>
                  <a:schemeClr val="tx1"/>
                </a:solidFill>
              </a:defRPr>
            </a:lvl1pPr>
          </a:lstStyle>
          <a:p>
            <a:r>
              <a:rPr lang="en-US" dirty="0"/>
              <a:t>Click to edit Master text styles</a:t>
            </a:r>
          </a:p>
        </p:txBody>
      </p:sp>
      <p:sp>
        <p:nvSpPr>
          <p:cNvPr id="3" name="Content Placeholder 1">
            <a:extLst>
              <a:ext uri="{FF2B5EF4-FFF2-40B4-BE49-F238E27FC236}">
                <a16:creationId xmlns:a16="http://schemas.microsoft.com/office/drawing/2014/main" id="{8E6BF99C-33B3-4E86-9B50-14922559B1F9}"/>
              </a:ext>
            </a:extLst>
          </p:cNvPr>
          <p:cNvSpPr>
            <a:spLocks noGrp="1"/>
          </p:cNvSpPr>
          <p:nvPr>
            <p:ph idx="1" hasCustomPrompt="1"/>
          </p:nvPr>
        </p:nvSpPr>
        <p:spPr>
          <a:xfrm>
            <a:off x="743116" y="1635922"/>
            <a:ext cx="2838283" cy="1944022"/>
          </a:xfrm>
        </p:spPr>
        <p:txBody>
          <a:bodyPr lIns="91440" tIns="91440" rIns="91440" bIns="91440"/>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BCFA8516-FC6A-4446-A588-C44E58C9595A}"/>
              </a:ext>
            </a:extLst>
          </p:cNvPr>
          <p:cNvSpPr>
            <a:spLocks noGrp="1"/>
          </p:cNvSpPr>
          <p:nvPr>
            <p:ph idx="11" hasCustomPrompt="1"/>
          </p:nvPr>
        </p:nvSpPr>
        <p:spPr>
          <a:xfrm>
            <a:off x="4622557" y="1635922"/>
            <a:ext cx="2933533" cy="1944022"/>
          </a:xfrm>
        </p:spPr>
        <p:txBody>
          <a:bodyPr lIns="91440" tIns="91440" rIns="91440" bIns="91440"/>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2</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FEABD05F-7576-4904-8143-67CC070A8F59}"/>
              </a:ext>
            </a:extLst>
          </p:cNvPr>
          <p:cNvSpPr>
            <a:spLocks noGrp="1"/>
          </p:cNvSpPr>
          <p:nvPr>
            <p:ph idx="12" hasCustomPrompt="1"/>
          </p:nvPr>
        </p:nvSpPr>
        <p:spPr>
          <a:xfrm>
            <a:off x="8555158" y="1605068"/>
            <a:ext cx="2933533" cy="1944022"/>
          </a:xfrm>
        </p:spPr>
        <p:txBody>
          <a:bodyPr lIns="91440" tIns="91440" rIns="91440" bIns="91440"/>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3</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4">
            <a:extLst>
              <a:ext uri="{FF2B5EF4-FFF2-40B4-BE49-F238E27FC236}">
                <a16:creationId xmlns:a16="http://schemas.microsoft.com/office/drawing/2014/main" id="{5C0B1526-FF11-4DEF-BD1C-859F0E9A4C00}"/>
              </a:ext>
            </a:extLst>
          </p:cNvPr>
          <p:cNvSpPr>
            <a:spLocks noGrp="1"/>
          </p:cNvSpPr>
          <p:nvPr>
            <p:ph idx="13" hasCustomPrompt="1"/>
          </p:nvPr>
        </p:nvSpPr>
        <p:spPr>
          <a:xfrm>
            <a:off x="743117" y="3645347"/>
            <a:ext cx="2838283" cy="1944022"/>
          </a:xfrm>
        </p:spPr>
        <p:txBody>
          <a:bodyPr lIns="91440" tIns="91440" rIns="91440" bIns="91440"/>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4</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5">
            <a:extLst>
              <a:ext uri="{FF2B5EF4-FFF2-40B4-BE49-F238E27FC236}">
                <a16:creationId xmlns:a16="http://schemas.microsoft.com/office/drawing/2014/main" id="{27BB2C17-7603-4329-A6FA-63D9F3711582}"/>
              </a:ext>
            </a:extLst>
          </p:cNvPr>
          <p:cNvSpPr>
            <a:spLocks noGrp="1"/>
          </p:cNvSpPr>
          <p:nvPr>
            <p:ph idx="14" hasCustomPrompt="1"/>
          </p:nvPr>
        </p:nvSpPr>
        <p:spPr>
          <a:xfrm>
            <a:off x="4622558" y="3676076"/>
            <a:ext cx="2933533" cy="1944022"/>
          </a:xfrm>
        </p:spPr>
        <p:txBody>
          <a:bodyPr lIns="91440" tIns="91440" rIns="91440" bIns="91440"/>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5</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6">
            <a:extLst>
              <a:ext uri="{FF2B5EF4-FFF2-40B4-BE49-F238E27FC236}">
                <a16:creationId xmlns:a16="http://schemas.microsoft.com/office/drawing/2014/main" id="{6CDC594D-DCF1-43C3-8832-5D2C52AEBABF}"/>
              </a:ext>
            </a:extLst>
          </p:cNvPr>
          <p:cNvSpPr>
            <a:spLocks noGrp="1"/>
          </p:cNvSpPr>
          <p:nvPr>
            <p:ph idx="15" hasCustomPrompt="1"/>
          </p:nvPr>
        </p:nvSpPr>
        <p:spPr>
          <a:xfrm>
            <a:off x="8555158" y="3645347"/>
            <a:ext cx="2933533" cy="1944022"/>
          </a:xfrm>
        </p:spPr>
        <p:txBody>
          <a:bodyPr lIns="91440" tIns="91440" rIns="91440" bIns="91440"/>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6</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2">
            <a:extLst>
              <a:ext uri="{FF2B5EF4-FFF2-40B4-BE49-F238E27FC236}">
                <a16:creationId xmlns:a16="http://schemas.microsoft.com/office/drawing/2014/main" id="{79072620-3F33-4A58-B7E1-E82CDFA7876D}"/>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64527" y="5742093"/>
            <a:ext cx="808664" cy="636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019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5/8/22</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2988317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5/8/22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540128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5/8/22</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569733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5/8/22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856198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5/8/22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182633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5/8/22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7200443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5/8/22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132772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384048" indent="-182880">
              <a:buClr>
                <a:schemeClr val="accent2">
                  <a:lumMod val="75000"/>
                </a:schemeClr>
              </a:buClr>
              <a:buFont typeface="Arial" panose="020B0604020202020204" pitchFamily="34" charset="0"/>
              <a:buChar char="•"/>
              <a:defRPr/>
            </a:lvl2pPr>
            <a:lvl3pPr marL="566928" indent="-182880">
              <a:buClr>
                <a:schemeClr val="accent2">
                  <a:lumMod val="75000"/>
                </a:schemeClr>
              </a:buClr>
              <a:buFont typeface="Arial" panose="020B0604020202020204" pitchFamily="34" charset="0"/>
              <a:buChar char="•"/>
              <a:defRPr/>
            </a:lvl3pPr>
            <a:lvl4pPr marL="749808" indent="-182880">
              <a:buClr>
                <a:schemeClr val="accent2">
                  <a:lumMod val="75000"/>
                </a:schemeClr>
              </a:buClr>
              <a:buFont typeface="Arial" panose="020B0604020202020204" pitchFamily="34" charset="0"/>
              <a:buChar char="•"/>
              <a:defRPr/>
            </a:lvl4pPr>
            <a:lvl5pPr marL="932688" indent="-182880">
              <a:buClr>
                <a:schemeClr val="accent2">
                  <a:lumMod val="75000"/>
                </a:schemeClr>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404659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5/8/22</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757471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5/8/22</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534808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5/8/22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693034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5/8/22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3323199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08233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1100051" y="4645152"/>
            <a:ext cx="10058400" cy="1143000"/>
          </a:xfrm>
        </p:spPr>
        <p:txBody>
          <a:bodyPr lIns="91440" rIns="91440">
            <a:normAutofit/>
          </a:bodyPr>
          <a:lstStyle>
            <a:lvl1pPr marL="0" indent="0" algn="l">
              <a:buNone/>
              <a:defRPr sz="2400" cap="none"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p:spPr>
        <p:style>
          <a:lnRef idx="3">
            <a:schemeClr val="accent1"/>
          </a:lnRef>
          <a:fillRef idx="0">
            <a:schemeClr val="accent1"/>
          </a:fillRef>
          <a:effectRef idx="2">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831005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384048" indent="-182880">
              <a:buClr>
                <a:schemeClr val="accent2">
                  <a:lumMod val="75000"/>
                </a:schemeClr>
              </a:buClr>
              <a:buFont typeface="Arial" panose="020B0604020202020204" pitchFamily="34" charset="0"/>
              <a:buChar char="•"/>
              <a:defRPr/>
            </a:lvl2pPr>
            <a:lvl3pPr marL="566928" indent="-182880">
              <a:buClr>
                <a:schemeClr val="accent2">
                  <a:lumMod val="75000"/>
                </a:schemeClr>
              </a:buClr>
              <a:buFont typeface="Arial" panose="020B0604020202020204" pitchFamily="34" charset="0"/>
              <a:buChar char="•"/>
              <a:defRPr/>
            </a:lvl3pPr>
            <a:lvl4pPr marL="749808" indent="-182880">
              <a:buClr>
                <a:schemeClr val="accent2">
                  <a:lumMod val="75000"/>
                </a:schemeClr>
              </a:buClr>
              <a:buFont typeface="Arial" panose="020B0604020202020204" pitchFamily="34" charset="0"/>
              <a:buChar char="•"/>
              <a:defRPr/>
            </a:lvl4pPr>
            <a:lvl5pPr marL="932688" indent="-182880">
              <a:buClr>
                <a:schemeClr val="accent2">
                  <a:lumMod val="75000"/>
                </a:schemeClr>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963362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08233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1097280" y="4663440"/>
            <a:ext cx="10058400" cy="1143000"/>
          </a:xfrm>
        </p:spPr>
        <p:txBody>
          <a:bodyPr lIns="91440" rIns="91440" anchor="t" anchorCtr="0">
            <a:normAutofit/>
          </a:bodyPr>
          <a:lstStyle>
            <a:lvl1pPr marL="0" indent="0">
              <a:buNone/>
              <a:defRPr sz="2400" cap="none"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p:spPr>
        <p:style>
          <a:lnRef idx="3">
            <a:schemeClr val="accent1"/>
          </a:lnRef>
          <a:fillRef idx="0">
            <a:schemeClr val="accent1"/>
          </a:fillRef>
          <a:effectRef idx="2">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510625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98236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688842"/>
            <a:ext cx="4639736" cy="41802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1688842"/>
            <a:ext cx="4639736" cy="41802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261876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991691"/>
          </a:xfrm>
        </p:spPr>
        <p:txBody>
          <a:bodyPr/>
          <a:lstStyle/>
          <a:p>
            <a:r>
              <a:rPr lang="en-US"/>
              <a:t>Click to edit Master title style</a:t>
            </a:r>
            <a:endParaRPr lang="en-US" dirty="0"/>
          </a:p>
        </p:txBody>
      </p:sp>
      <p:sp>
        <p:nvSpPr>
          <p:cNvPr id="3" name="Text Placeholder 2"/>
          <p:cNvSpPr>
            <a:spLocks noGrp="1"/>
          </p:cNvSpPr>
          <p:nvPr>
            <p:ph type="body" idx="1" hasCustomPrompt="1"/>
          </p:nvPr>
        </p:nvSpPr>
        <p:spPr>
          <a:xfrm>
            <a:off x="1097280" y="2057400"/>
            <a:ext cx="4639736" cy="736282"/>
          </a:xfrm>
        </p:spPr>
        <p:txBody>
          <a:bodyPr lIns="91440" rIns="91440" anchor="ctr">
            <a:normAutofit/>
          </a:bodyPr>
          <a:lstStyle>
            <a:lvl1pPr marL="0" indent="0">
              <a:buNone/>
              <a:defRPr sz="2000" b="0" cap="none"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515944" y="2057400"/>
            <a:ext cx="4639736" cy="736282"/>
          </a:xfrm>
        </p:spPr>
        <p:txBody>
          <a:bodyPr lIns="91440" rIns="91440" anchor="ctr">
            <a:normAutofit/>
          </a:bodyPr>
          <a:lstStyle>
            <a:lvl1pPr marL="0" indent="0">
              <a:buNone/>
              <a:defRPr sz="2000" b="0" cap="none"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249686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94318" y="286603"/>
            <a:ext cx="9961362" cy="926377"/>
          </a:xfrm>
        </p:spPr>
        <p:txBody>
          <a:bodyPr/>
          <a:lstStyle/>
          <a:p>
            <a:r>
              <a:rPr lang="en-US" dirty="0"/>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7169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08233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1097280" y="4663440"/>
            <a:ext cx="10058400" cy="1143000"/>
          </a:xfrm>
        </p:spPr>
        <p:txBody>
          <a:bodyPr lIns="91440" rIns="91440" anchor="t" anchorCtr="0">
            <a:normAutofit/>
          </a:bodyPr>
          <a:lstStyle>
            <a:lvl1pPr marL="0" indent="0">
              <a:buNone/>
              <a:defRPr sz="2400" cap="none"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p:spPr>
        <p:style>
          <a:lnRef idx="3">
            <a:schemeClr val="accent1"/>
          </a:lnRef>
          <a:fillRef idx="0">
            <a:schemeClr val="accent1"/>
          </a:fillRef>
          <a:effectRef idx="2">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27835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08233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222589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08233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5458984" y="812799"/>
            <a:ext cx="5928344" cy="5294757"/>
          </a:xfrm>
        </p:spPr>
        <p:txBody>
          <a:bodyPr/>
          <a:lstStyle>
            <a:lvl2pPr>
              <a:buClr>
                <a:srgbClr val="DA4D1A"/>
              </a:buClr>
              <a:defRPr/>
            </a:lvl2pPr>
            <a:lvl3pPr>
              <a:buClr>
                <a:srgbClr val="DA4D1A"/>
              </a:buClr>
              <a:defRPr/>
            </a:lvl3pPr>
            <a:lvl4pPr>
              <a:buClr>
                <a:srgbClr val="DA4D1A"/>
              </a:buClr>
              <a:defRPr/>
            </a:lvl4pPr>
            <a:lvl5pPr>
              <a:buClr>
                <a:srgbClr val="DA4D1A"/>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6192076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799362"/>
            <a:ext cx="12192000" cy="2060676"/>
          </a:xfrm>
          <a:prstGeom prst="rect">
            <a:avLst/>
          </a:prstGeom>
          <a:solidFill>
            <a:srgbClr val="08233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090" y="0"/>
            <a:ext cx="12191985" cy="4799362"/>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pic>
        <p:nvPicPr>
          <p:cNvPr id="12" name="Picture 11" descr="Text&#10;&#10;Description automatically generated">
            <a:extLst>
              <a:ext uri="{FF2B5EF4-FFF2-40B4-BE49-F238E27FC236}">
                <a16:creationId xmlns:a16="http://schemas.microsoft.com/office/drawing/2014/main" id="{F3B6E8B3-0F21-450D-AC85-840A964FEBB8}"/>
              </a:ext>
            </a:extLst>
          </p:cNvPr>
          <p:cNvPicPr>
            <a:picLocks noChangeAspect="1"/>
          </p:cNvPicPr>
          <p:nvPr userDrawn="1"/>
        </p:nvPicPr>
        <p:blipFill>
          <a:blip r:embed="rId2"/>
          <a:stretch>
            <a:fillRect/>
          </a:stretch>
        </p:blipFill>
        <p:spPr>
          <a:xfrm>
            <a:off x="8080669" y="5652863"/>
            <a:ext cx="3129874" cy="793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281500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ntent_4_Logo">
    <p:spTree>
      <p:nvGrpSpPr>
        <p:cNvPr id="1" name=""/>
        <p:cNvGrpSpPr/>
        <p:nvPr/>
      </p:nvGrpSpPr>
      <p:grpSpPr>
        <a:xfrm>
          <a:off x="0" y="0"/>
          <a:ext cx="0" cy="0"/>
          <a:chOff x="0" y="0"/>
          <a:chExt cx="0" cy="0"/>
        </a:xfrm>
      </p:grpSpPr>
      <p:sp>
        <p:nvSpPr>
          <p:cNvPr id="2" name="Page Number">
            <a:extLst>
              <a:ext uri="{FF2B5EF4-FFF2-40B4-BE49-F238E27FC236}">
                <a16:creationId xmlns:a16="http://schemas.microsoft.com/office/drawing/2014/main" id="{BBBB8DEA-4767-4A4C-9F29-54B287F95127}"/>
              </a:ext>
            </a:extLst>
          </p:cNvPr>
          <p:cNvSpPr txBox="1"/>
          <p:nvPr userDrawn="1"/>
        </p:nvSpPr>
        <p:spPr>
          <a:xfrm>
            <a:off x="11126911" y="6442832"/>
            <a:ext cx="483895" cy="369332"/>
          </a:xfrm>
          <a:prstGeom prst="rect">
            <a:avLst/>
          </a:prstGeom>
          <a:noFill/>
        </p:spPr>
        <p:txBody>
          <a:bodyPr wrap="square" rtlCol="0">
            <a:spAutoFit/>
          </a:bodyPr>
          <a:lstStyle/>
          <a:p>
            <a:fld id="{E30B7D82-F70E-4B16-A973-09F3DABF33B6}" type="slidenum">
              <a:rPr lang="en-US" smtClean="0">
                <a:solidFill>
                  <a:schemeClr val="bg1"/>
                </a:solidFill>
              </a:rPr>
              <a:t>‹#›</a:t>
            </a:fld>
            <a:endParaRPr lang="en-US" dirty="0">
              <a:solidFill>
                <a:schemeClr val="bg1"/>
              </a:solidFill>
            </a:endParaRPr>
          </a:p>
        </p:txBody>
      </p:sp>
      <p:sp>
        <p:nvSpPr>
          <p:cNvPr id="4" name="Title 1">
            <a:extLst>
              <a:ext uri="{FF2B5EF4-FFF2-40B4-BE49-F238E27FC236}">
                <a16:creationId xmlns:a16="http://schemas.microsoft.com/office/drawing/2014/main" id="{1DBFEF21-E483-4375-AF72-DC02CD9895E5}"/>
              </a:ext>
            </a:extLst>
          </p:cNvPr>
          <p:cNvSpPr>
            <a:spLocks noGrp="1"/>
          </p:cNvSpPr>
          <p:nvPr>
            <p:ph type="title" hasCustomPrompt="1"/>
          </p:nvPr>
        </p:nvSpPr>
        <p:spPr>
          <a:xfrm>
            <a:off x="1212980" y="261256"/>
            <a:ext cx="10397828" cy="1012193"/>
          </a:xfrm>
        </p:spPr>
        <p:txBody>
          <a:bodyPr>
            <a:normAutofit/>
          </a:bodyPr>
          <a:lstStyle>
            <a:lvl1pPr>
              <a:defRPr sz="4200" b="0" cap="none">
                <a:solidFill>
                  <a:schemeClr val="tx1"/>
                </a:solidFill>
              </a:defRPr>
            </a:lvl1pPr>
          </a:lstStyle>
          <a:p>
            <a:r>
              <a:rPr lang="en-US" dirty="0"/>
              <a:t>Click to edit Master text styles</a:t>
            </a:r>
          </a:p>
        </p:txBody>
      </p:sp>
      <p:sp>
        <p:nvSpPr>
          <p:cNvPr id="3" name="Content Placeholder 1">
            <a:extLst>
              <a:ext uri="{FF2B5EF4-FFF2-40B4-BE49-F238E27FC236}">
                <a16:creationId xmlns:a16="http://schemas.microsoft.com/office/drawing/2014/main" id="{8E6BF99C-33B3-4E86-9B50-14922559B1F9}"/>
              </a:ext>
            </a:extLst>
          </p:cNvPr>
          <p:cNvSpPr>
            <a:spLocks noGrp="1"/>
          </p:cNvSpPr>
          <p:nvPr>
            <p:ph idx="1" hasCustomPrompt="1"/>
          </p:nvPr>
        </p:nvSpPr>
        <p:spPr>
          <a:xfrm>
            <a:off x="2121857" y="1765342"/>
            <a:ext cx="2935224" cy="3678303"/>
          </a:xfrm>
        </p:spPr>
        <p:txBody>
          <a:bodyPr lIns="91440" tIns="91440" rIns="91440" bIns="91440"/>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9B75849E-5CAB-4D85-BB65-98C2C0B5EDB6}"/>
              </a:ext>
            </a:extLst>
          </p:cNvPr>
          <p:cNvSpPr>
            <a:spLocks noGrp="1"/>
          </p:cNvSpPr>
          <p:nvPr>
            <p:ph idx="10" hasCustomPrompt="1"/>
          </p:nvPr>
        </p:nvSpPr>
        <p:spPr>
          <a:xfrm>
            <a:off x="7134921" y="1765341"/>
            <a:ext cx="2933533" cy="3678303"/>
          </a:xfrm>
        </p:spPr>
        <p:txBody>
          <a:bodyPr lIns="91440" tIns="91440" rIns="91440" bIns="91440"/>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2</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2">
            <a:extLst>
              <a:ext uri="{FF2B5EF4-FFF2-40B4-BE49-F238E27FC236}">
                <a16:creationId xmlns:a16="http://schemas.microsoft.com/office/drawing/2014/main" id="{5F173835-7F74-485D-8D5E-9AE4D9F98AC8}"/>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64527" y="5726964"/>
            <a:ext cx="808664" cy="636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2257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ntent_4_Logo">
    <p:spTree>
      <p:nvGrpSpPr>
        <p:cNvPr id="1" name=""/>
        <p:cNvGrpSpPr/>
        <p:nvPr/>
      </p:nvGrpSpPr>
      <p:grpSpPr>
        <a:xfrm>
          <a:off x="0" y="0"/>
          <a:ext cx="0" cy="0"/>
          <a:chOff x="0" y="0"/>
          <a:chExt cx="0" cy="0"/>
        </a:xfrm>
      </p:grpSpPr>
      <p:sp>
        <p:nvSpPr>
          <p:cNvPr id="2" name="Page Number">
            <a:extLst>
              <a:ext uri="{FF2B5EF4-FFF2-40B4-BE49-F238E27FC236}">
                <a16:creationId xmlns:a16="http://schemas.microsoft.com/office/drawing/2014/main" id="{BBBB8DEA-4767-4A4C-9F29-54B287F95127}"/>
              </a:ext>
            </a:extLst>
          </p:cNvPr>
          <p:cNvSpPr txBox="1"/>
          <p:nvPr userDrawn="1"/>
        </p:nvSpPr>
        <p:spPr>
          <a:xfrm>
            <a:off x="11126911" y="6442832"/>
            <a:ext cx="483895" cy="369332"/>
          </a:xfrm>
          <a:prstGeom prst="rect">
            <a:avLst/>
          </a:prstGeom>
          <a:noFill/>
        </p:spPr>
        <p:txBody>
          <a:bodyPr wrap="square" rtlCol="0">
            <a:spAutoFit/>
          </a:bodyPr>
          <a:lstStyle/>
          <a:p>
            <a:fld id="{E30B7D82-F70E-4B16-A973-09F3DABF33B6}" type="slidenum">
              <a:rPr lang="en-US" smtClean="0">
                <a:solidFill>
                  <a:schemeClr val="bg1"/>
                </a:solidFill>
              </a:rPr>
              <a:t>‹#›</a:t>
            </a:fld>
            <a:endParaRPr lang="en-US" dirty="0">
              <a:solidFill>
                <a:schemeClr val="bg1"/>
              </a:solidFill>
            </a:endParaRPr>
          </a:p>
        </p:txBody>
      </p:sp>
      <p:sp>
        <p:nvSpPr>
          <p:cNvPr id="4" name="Title 1">
            <a:extLst>
              <a:ext uri="{FF2B5EF4-FFF2-40B4-BE49-F238E27FC236}">
                <a16:creationId xmlns:a16="http://schemas.microsoft.com/office/drawing/2014/main" id="{1DBFEF21-E483-4375-AF72-DC02CD9895E5}"/>
              </a:ext>
            </a:extLst>
          </p:cNvPr>
          <p:cNvSpPr>
            <a:spLocks noGrp="1"/>
          </p:cNvSpPr>
          <p:nvPr>
            <p:ph type="title" hasCustomPrompt="1"/>
          </p:nvPr>
        </p:nvSpPr>
        <p:spPr>
          <a:xfrm>
            <a:off x="1212980" y="261256"/>
            <a:ext cx="10397828" cy="1012193"/>
          </a:xfrm>
        </p:spPr>
        <p:txBody>
          <a:bodyPr>
            <a:normAutofit/>
          </a:bodyPr>
          <a:lstStyle>
            <a:lvl1pPr>
              <a:defRPr sz="4200" b="0" cap="none">
                <a:solidFill>
                  <a:schemeClr val="tx1"/>
                </a:solidFill>
              </a:defRPr>
            </a:lvl1pPr>
          </a:lstStyle>
          <a:p>
            <a:r>
              <a:rPr lang="en-US" dirty="0"/>
              <a:t>Click to edit Master text styles</a:t>
            </a:r>
          </a:p>
        </p:txBody>
      </p:sp>
      <p:sp>
        <p:nvSpPr>
          <p:cNvPr id="3" name="Content Placeholder 1">
            <a:extLst>
              <a:ext uri="{FF2B5EF4-FFF2-40B4-BE49-F238E27FC236}">
                <a16:creationId xmlns:a16="http://schemas.microsoft.com/office/drawing/2014/main" id="{8E6BF99C-33B3-4E86-9B50-14922559B1F9}"/>
              </a:ext>
            </a:extLst>
          </p:cNvPr>
          <p:cNvSpPr>
            <a:spLocks noGrp="1"/>
          </p:cNvSpPr>
          <p:nvPr>
            <p:ph idx="1" hasCustomPrompt="1"/>
          </p:nvPr>
        </p:nvSpPr>
        <p:spPr>
          <a:xfrm>
            <a:off x="836423" y="1661054"/>
            <a:ext cx="2935224" cy="3678303"/>
          </a:xfrm>
        </p:spPr>
        <p:txBody>
          <a:bodyPr lIns="91440" tIns="91440" rIns="91440" bIns="91440"/>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9B75849E-5CAB-4D85-BB65-98C2C0B5EDB6}"/>
              </a:ext>
            </a:extLst>
          </p:cNvPr>
          <p:cNvSpPr>
            <a:spLocks noGrp="1"/>
          </p:cNvSpPr>
          <p:nvPr>
            <p:ph idx="10" hasCustomPrompt="1"/>
          </p:nvPr>
        </p:nvSpPr>
        <p:spPr>
          <a:xfrm>
            <a:off x="4797184" y="1661055"/>
            <a:ext cx="2933533" cy="3678303"/>
          </a:xfrm>
        </p:spPr>
        <p:txBody>
          <a:bodyPr lIns="91440" tIns="91440" rIns="91440" bIns="91440"/>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2</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a:extLst>
              <a:ext uri="{FF2B5EF4-FFF2-40B4-BE49-F238E27FC236}">
                <a16:creationId xmlns:a16="http://schemas.microsoft.com/office/drawing/2014/main" id="{BCFA8516-FC6A-4446-A588-C44E58C9595A}"/>
              </a:ext>
            </a:extLst>
          </p:cNvPr>
          <p:cNvSpPr>
            <a:spLocks noGrp="1"/>
          </p:cNvSpPr>
          <p:nvPr>
            <p:ph idx="11" hasCustomPrompt="1"/>
          </p:nvPr>
        </p:nvSpPr>
        <p:spPr>
          <a:xfrm>
            <a:off x="8757946" y="1661055"/>
            <a:ext cx="2933533" cy="3678303"/>
          </a:xfrm>
        </p:spPr>
        <p:txBody>
          <a:bodyPr lIns="91440" tIns="91440" rIns="91440" bIns="91440"/>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3</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2">
            <a:extLst>
              <a:ext uri="{FF2B5EF4-FFF2-40B4-BE49-F238E27FC236}">
                <a16:creationId xmlns:a16="http://schemas.microsoft.com/office/drawing/2014/main" id="{5F173835-7F74-485D-8D5E-9AE4D9F98AC8}"/>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64527" y="5726964"/>
            <a:ext cx="808664" cy="636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5173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ontent_4_Logo">
    <p:spTree>
      <p:nvGrpSpPr>
        <p:cNvPr id="1" name=""/>
        <p:cNvGrpSpPr/>
        <p:nvPr/>
      </p:nvGrpSpPr>
      <p:grpSpPr>
        <a:xfrm>
          <a:off x="0" y="0"/>
          <a:ext cx="0" cy="0"/>
          <a:chOff x="0" y="0"/>
          <a:chExt cx="0" cy="0"/>
        </a:xfrm>
      </p:grpSpPr>
      <p:sp>
        <p:nvSpPr>
          <p:cNvPr id="2" name="Page Number">
            <a:extLst>
              <a:ext uri="{FF2B5EF4-FFF2-40B4-BE49-F238E27FC236}">
                <a16:creationId xmlns:a16="http://schemas.microsoft.com/office/drawing/2014/main" id="{BBBB8DEA-4767-4A4C-9F29-54B287F95127}"/>
              </a:ext>
            </a:extLst>
          </p:cNvPr>
          <p:cNvSpPr txBox="1"/>
          <p:nvPr userDrawn="1"/>
        </p:nvSpPr>
        <p:spPr>
          <a:xfrm>
            <a:off x="11126911" y="6442832"/>
            <a:ext cx="483895" cy="369332"/>
          </a:xfrm>
          <a:prstGeom prst="rect">
            <a:avLst/>
          </a:prstGeom>
          <a:noFill/>
        </p:spPr>
        <p:txBody>
          <a:bodyPr wrap="square" rtlCol="0">
            <a:spAutoFit/>
          </a:bodyPr>
          <a:lstStyle/>
          <a:p>
            <a:fld id="{E30B7D82-F70E-4B16-A973-09F3DABF33B6}" type="slidenum">
              <a:rPr lang="en-US" smtClean="0">
                <a:solidFill>
                  <a:schemeClr val="bg1"/>
                </a:solidFill>
              </a:rPr>
              <a:t>‹#›</a:t>
            </a:fld>
            <a:endParaRPr lang="en-US" dirty="0">
              <a:solidFill>
                <a:schemeClr val="bg1"/>
              </a:solidFill>
            </a:endParaRPr>
          </a:p>
        </p:txBody>
      </p:sp>
      <p:sp>
        <p:nvSpPr>
          <p:cNvPr id="4" name="Title 1">
            <a:extLst>
              <a:ext uri="{FF2B5EF4-FFF2-40B4-BE49-F238E27FC236}">
                <a16:creationId xmlns:a16="http://schemas.microsoft.com/office/drawing/2014/main" id="{1DBFEF21-E483-4375-AF72-DC02CD9895E5}"/>
              </a:ext>
            </a:extLst>
          </p:cNvPr>
          <p:cNvSpPr>
            <a:spLocks noGrp="1"/>
          </p:cNvSpPr>
          <p:nvPr>
            <p:ph type="title" hasCustomPrompt="1"/>
          </p:nvPr>
        </p:nvSpPr>
        <p:spPr>
          <a:xfrm>
            <a:off x="1212980" y="261256"/>
            <a:ext cx="10397828" cy="1012193"/>
          </a:xfrm>
        </p:spPr>
        <p:txBody>
          <a:bodyPr>
            <a:normAutofit/>
          </a:bodyPr>
          <a:lstStyle>
            <a:lvl1pPr>
              <a:defRPr sz="4200" b="0" cap="none">
                <a:solidFill>
                  <a:schemeClr val="tx1"/>
                </a:solidFill>
              </a:defRPr>
            </a:lvl1pPr>
          </a:lstStyle>
          <a:p>
            <a:r>
              <a:rPr lang="en-US" dirty="0"/>
              <a:t>Click to edit Master text styles</a:t>
            </a:r>
          </a:p>
        </p:txBody>
      </p:sp>
      <p:sp>
        <p:nvSpPr>
          <p:cNvPr id="3" name="Content Placeholder 1">
            <a:extLst>
              <a:ext uri="{FF2B5EF4-FFF2-40B4-BE49-F238E27FC236}">
                <a16:creationId xmlns:a16="http://schemas.microsoft.com/office/drawing/2014/main" id="{8E6BF99C-33B3-4E86-9B50-14922559B1F9}"/>
              </a:ext>
            </a:extLst>
          </p:cNvPr>
          <p:cNvSpPr>
            <a:spLocks noGrp="1"/>
          </p:cNvSpPr>
          <p:nvPr>
            <p:ph idx="1" hasCustomPrompt="1"/>
          </p:nvPr>
        </p:nvSpPr>
        <p:spPr>
          <a:xfrm>
            <a:off x="265625" y="1820208"/>
            <a:ext cx="2935224" cy="3678303"/>
          </a:xfrm>
        </p:spPr>
        <p:txBody>
          <a:bodyPr lIns="91440" tIns="91440" rIns="91440" bIns="91440"/>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9B75849E-5CAB-4D85-BB65-98C2C0B5EDB6}"/>
              </a:ext>
            </a:extLst>
          </p:cNvPr>
          <p:cNvSpPr>
            <a:spLocks noGrp="1"/>
          </p:cNvSpPr>
          <p:nvPr>
            <p:ph idx="10" hasCustomPrompt="1"/>
          </p:nvPr>
        </p:nvSpPr>
        <p:spPr>
          <a:xfrm>
            <a:off x="3252871" y="1820207"/>
            <a:ext cx="2933533" cy="3678303"/>
          </a:xfrm>
        </p:spPr>
        <p:txBody>
          <a:bodyPr lIns="91440" tIns="91440" rIns="91440" bIns="91440"/>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2</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a:extLst>
              <a:ext uri="{FF2B5EF4-FFF2-40B4-BE49-F238E27FC236}">
                <a16:creationId xmlns:a16="http://schemas.microsoft.com/office/drawing/2014/main" id="{BCFA8516-FC6A-4446-A588-C44E58C9595A}"/>
              </a:ext>
            </a:extLst>
          </p:cNvPr>
          <p:cNvSpPr>
            <a:spLocks noGrp="1"/>
          </p:cNvSpPr>
          <p:nvPr>
            <p:ph idx="11" hasCustomPrompt="1"/>
          </p:nvPr>
        </p:nvSpPr>
        <p:spPr>
          <a:xfrm>
            <a:off x="6229350" y="1820207"/>
            <a:ext cx="2933533" cy="3678303"/>
          </a:xfrm>
        </p:spPr>
        <p:txBody>
          <a:bodyPr lIns="91440" tIns="91440" rIns="91440" bIns="91440"/>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3</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4">
            <a:extLst>
              <a:ext uri="{FF2B5EF4-FFF2-40B4-BE49-F238E27FC236}">
                <a16:creationId xmlns:a16="http://schemas.microsoft.com/office/drawing/2014/main" id="{FEABD05F-7576-4904-8143-67CC070A8F59}"/>
              </a:ext>
            </a:extLst>
          </p:cNvPr>
          <p:cNvSpPr>
            <a:spLocks noGrp="1"/>
          </p:cNvSpPr>
          <p:nvPr>
            <p:ph idx="12" hasCustomPrompt="1"/>
          </p:nvPr>
        </p:nvSpPr>
        <p:spPr>
          <a:xfrm>
            <a:off x="9205829" y="1820207"/>
            <a:ext cx="2933533" cy="3678303"/>
          </a:xfrm>
        </p:spPr>
        <p:txBody>
          <a:bodyPr lIns="91440" tIns="91440" rIns="91440" bIns="91440"/>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4</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2">
            <a:extLst>
              <a:ext uri="{FF2B5EF4-FFF2-40B4-BE49-F238E27FC236}">
                <a16:creationId xmlns:a16="http://schemas.microsoft.com/office/drawing/2014/main" id="{5F173835-7F74-485D-8D5E-9AE4D9F98AC8}"/>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64527" y="5726964"/>
            <a:ext cx="808664" cy="636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5497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ntent_5_Logo_Top">
    <p:spTree>
      <p:nvGrpSpPr>
        <p:cNvPr id="1" name=""/>
        <p:cNvGrpSpPr/>
        <p:nvPr/>
      </p:nvGrpSpPr>
      <p:grpSpPr>
        <a:xfrm>
          <a:off x="0" y="0"/>
          <a:ext cx="0" cy="0"/>
          <a:chOff x="0" y="0"/>
          <a:chExt cx="0" cy="0"/>
        </a:xfrm>
      </p:grpSpPr>
      <p:sp>
        <p:nvSpPr>
          <p:cNvPr id="2" name="Page Number">
            <a:extLst>
              <a:ext uri="{FF2B5EF4-FFF2-40B4-BE49-F238E27FC236}">
                <a16:creationId xmlns:a16="http://schemas.microsoft.com/office/drawing/2014/main" id="{BBBB8DEA-4767-4A4C-9F29-54B287F95127}"/>
              </a:ext>
            </a:extLst>
          </p:cNvPr>
          <p:cNvSpPr txBox="1"/>
          <p:nvPr userDrawn="1"/>
        </p:nvSpPr>
        <p:spPr>
          <a:xfrm>
            <a:off x="11126912" y="6429907"/>
            <a:ext cx="483895" cy="369332"/>
          </a:xfrm>
          <a:prstGeom prst="rect">
            <a:avLst/>
          </a:prstGeom>
          <a:noFill/>
        </p:spPr>
        <p:txBody>
          <a:bodyPr wrap="square" rtlCol="0">
            <a:spAutoFit/>
          </a:bodyPr>
          <a:lstStyle/>
          <a:p>
            <a:fld id="{E30B7D82-F70E-4B16-A973-09F3DABF33B6}" type="slidenum">
              <a:rPr lang="en-US" smtClean="0">
                <a:solidFill>
                  <a:schemeClr val="bg1"/>
                </a:solidFill>
              </a:rPr>
              <a:t>‹#›</a:t>
            </a:fld>
            <a:endParaRPr lang="en-US" dirty="0">
              <a:solidFill>
                <a:schemeClr val="bg1"/>
              </a:solidFill>
            </a:endParaRPr>
          </a:p>
        </p:txBody>
      </p:sp>
      <p:sp>
        <p:nvSpPr>
          <p:cNvPr id="4" name="Title 1">
            <a:extLst>
              <a:ext uri="{FF2B5EF4-FFF2-40B4-BE49-F238E27FC236}">
                <a16:creationId xmlns:a16="http://schemas.microsoft.com/office/drawing/2014/main" id="{1DBFEF21-E483-4375-AF72-DC02CD9895E5}"/>
              </a:ext>
            </a:extLst>
          </p:cNvPr>
          <p:cNvSpPr>
            <a:spLocks noGrp="1"/>
          </p:cNvSpPr>
          <p:nvPr>
            <p:ph type="title" hasCustomPrompt="1"/>
          </p:nvPr>
        </p:nvSpPr>
        <p:spPr>
          <a:xfrm>
            <a:off x="1209674" y="702156"/>
            <a:ext cx="10401133" cy="636608"/>
          </a:xfrm>
        </p:spPr>
        <p:txBody>
          <a:bodyPr>
            <a:noAutofit/>
          </a:bodyPr>
          <a:lstStyle>
            <a:lvl1pPr>
              <a:defRPr sz="4200" b="0" cap="none">
                <a:solidFill>
                  <a:schemeClr val="tx1"/>
                </a:solidFill>
              </a:defRPr>
            </a:lvl1pPr>
          </a:lstStyle>
          <a:p>
            <a:r>
              <a:rPr lang="en-US" dirty="0"/>
              <a:t>Click to edit Master text styles</a:t>
            </a:r>
          </a:p>
        </p:txBody>
      </p:sp>
      <p:sp>
        <p:nvSpPr>
          <p:cNvPr id="3" name="Content Placeholder 1">
            <a:extLst>
              <a:ext uri="{FF2B5EF4-FFF2-40B4-BE49-F238E27FC236}">
                <a16:creationId xmlns:a16="http://schemas.microsoft.com/office/drawing/2014/main" id="{8E6BF99C-33B3-4E86-9B50-14922559B1F9}"/>
              </a:ext>
            </a:extLst>
          </p:cNvPr>
          <p:cNvSpPr>
            <a:spLocks noGrp="1"/>
          </p:cNvSpPr>
          <p:nvPr>
            <p:ph idx="1" hasCustomPrompt="1"/>
          </p:nvPr>
        </p:nvSpPr>
        <p:spPr>
          <a:xfrm>
            <a:off x="743117" y="1794547"/>
            <a:ext cx="2838283" cy="1944022"/>
          </a:xfrm>
        </p:spPr>
        <p:txBody>
          <a:bodyPr lIns="91440" tIns="91440" rIns="91440" bIns="91440"/>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BCFA8516-FC6A-4446-A588-C44E58C9595A}"/>
              </a:ext>
            </a:extLst>
          </p:cNvPr>
          <p:cNvSpPr>
            <a:spLocks noGrp="1"/>
          </p:cNvSpPr>
          <p:nvPr>
            <p:ph idx="11" hasCustomPrompt="1"/>
          </p:nvPr>
        </p:nvSpPr>
        <p:spPr>
          <a:xfrm>
            <a:off x="4622559" y="1794547"/>
            <a:ext cx="2933533" cy="1944022"/>
          </a:xfrm>
        </p:spPr>
        <p:txBody>
          <a:bodyPr lIns="91440" tIns="91440" rIns="91440" bIns="91440"/>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2</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FEABD05F-7576-4904-8143-67CC070A8F59}"/>
              </a:ext>
            </a:extLst>
          </p:cNvPr>
          <p:cNvSpPr>
            <a:spLocks noGrp="1"/>
          </p:cNvSpPr>
          <p:nvPr>
            <p:ph idx="12" hasCustomPrompt="1"/>
          </p:nvPr>
        </p:nvSpPr>
        <p:spPr>
          <a:xfrm>
            <a:off x="8597251" y="1794549"/>
            <a:ext cx="2933533" cy="1944022"/>
          </a:xfrm>
        </p:spPr>
        <p:txBody>
          <a:bodyPr lIns="91440" tIns="91440" rIns="91440" bIns="91440"/>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3</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4">
            <a:extLst>
              <a:ext uri="{FF2B5EF4-FFF2-40B4-BE49-F238E27FC236}">
                <a16:creationId xmlns:a16="http://schemas.microsoft.com/office/drawing/2014/main" id="{5C0B1526-FF11-4DEF-BD1C-859F0E9A4C00}"/>
              </a:ext>
            </a:extLst>
          </p:cNvPr>
          <p:cNvSpPr>
            <a:spLocks noGrp="1"/>
          </p:cNvSpPr>
          <p:nvPr>
            <p:ph idx="13" hasCustomPrompt="1"/>
          </p:nvPr>
        </p:nvSpPr>
        <p:spPr>
          <a:xfrm>
            <a:off x="2585169" y="3990585"/>
            <a:ext cx="2838283" cy="1944022"/>
          </a:xfrm>
        </p:spPr>
        <p:txBody>
          <a:bodyPr lIns="91440" tIns="91440" rIns="91440" bIns="91440"/>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4</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5">
            <a:extLst>
              <a:ext uri="{FF2B5EF4-FFF2-40B4-BE49-F238E27FC236}">
                <a16:creationId xmlns:a16="http://schemas.microsoft.com/office/drawing/2014/main" id="{27BB2C17-7603-4329-A6FA-63D9F3711582}"/>
              </a:ext>
            </a:extLst>
          </p:cNvPr>
          <p:cNvSpPr>
            <a:spLocks noGrp="1"/>
          </p:cNvSpPr>
          <p:nvPr>
            <p:ph idx="14" hasCustomPrompt="1"/>
          </p:nvPr>
        </p:nvSpPr>
        <p:spPr>
          <a:xfrm>
            <a:off x="6464610" y="4021314"/>
            <a:ext cx="2933533" cy="1944022"/>
          </a:xfrm>
        </p:spPr>
        <p:txBody>
          <a:bodyPr lIns="91440" tIns="91440" rIns="91440" bIns="91440"/>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5</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2">
            <a:extLst>
              <a:ext uri="{FF2B5EF4-FFF2-40B4-BE49-F238E27FC236}">
                <a16:creationId xmlns:a16="http://schemas.microsoft.com/office/drawing/2014/main" id="{6C224A67-E53F-43EF-BE08-9C8BAB89DA57}"/>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64527" y="5717876"/>
            <a:ext cx="808664" cy="636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2730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_6_Logo">
    <p:spTree>
      <p:nvGrpSpPr>
        <p:cNvPr id="1" name=""/>
        <p:cNvGrpSpPr/>
        <p:nvPr/>
      </p:nvGrpSpPr>
      <p:grpSpPr>
        <a:xfrm>
          <a:off x="0" y="0"/>
          <a:ext cx="0" cy="0"/>
          <a:chOff x="0" y="0"/>
          <a:chExt cx="0" cy="0"/>
        </a:xfrm>
      </p:grpSpPr>
      <p:sp>
        <p:nvSpPr>
          <p:cNvPr id="2" name="Page Number">
            <a:extLst>
              <a:ext uri="{FF2B5EF4-FFF2-40B4-BE49-F238E27FC236}">
                <a16:creationId xmlns:a16="http://schemas.microsoft.com/office/drawing/2014/main" id="{BBBB8DEA-4767-4A4C-9F29-54B287F95127}"/>
              </a:ext>
            </a:extLst>
          </p:cNvPr>
          <p:cNvSpPr txBox="1"/>
          <p:nvPr userDrawn="1"/>
        </p:nvSpPr>
        <p:spPr>
          <a:xfrm>
            <a:off x="11126912" y="6436130"/>
            <a:ext cx="483895" cy="369332"/>
          </a:xfrm>
          <a:prstGeom prst="rect">
            <a:avLst/>
          </a:prstGeom>
          <a:noFill/>
        </p:spPr>
        <p:txBody>
          <a:bodyPr wrap="square" rtlCol="0">
            <a:spAutoFit/>
          </a:bodyPr>
          <a:lstStyle/>
          <a:p>
            <a:fld id="{E30B7D82-F70E-4B16-A973-09F3DABF33B6}" type="slidenum">
              <a:rPr lang="en-US" smtClean="0">
                <a:solidFill>
                  <a:schemeClr val="bg1"/>
                </a:solidFill>
              </a:rPr>
              <a:t>‹#›</a:t>
            </a:fld>
            <a:endParaRPr lang="en-US" dirty="0">
              <a:solidFill>
                <a:schemeClr val="bg1"/>
              </a:solidFill>
            </a:endParaRPr>
          </a:p>
        </p:txBody>
      </p:sp>
      <p:sp>
        <p:nvSpPr>
          <p:cNvPr id="4" name="Title 1">
            <a:extLst>
              <a:ext uri="{FF2B5EF4-FFF2-40B4-BE49-F238E27FC236}">
                <a16:creationId xmlns:a16="http://schemas.microsoft.com/office/drawing/2014/main" id="{1DBFEF21-E483-4375-AF72-DC02CD9895E5}"/>
              </a:ext>
            </a:extLst>
          </p:cNvPr>
          <p:cNvSpPr>
            <a:spLocks noGrp="1"/>
          </p:cNvSpPr>
          <p:nvPr>
            <p:ph type="title" hasCustomPrompt="1"/>
          </p:nvPr>
        </p:nvSpPr>
        <p:spPr>
          <a:xfrm>
            <a:off x="1194318" y="111965"/>
            <a:ext cx="10416490" cy="1170813"/>
          </a:xfrm>
        </p:spPr>
        <p:txBody>
          <a:bodyPr>
            <a:normAutofit/>
          </a:bodyPr>
          <a:lstStyle>
            <a:lvl1pPr>
              <a:defRPr sz="4200" b="0" cap="none">
                <a:solidFill>
                  <a:schemeClr val="tx1"/>
                </a:solidFill>
              </a:defRPr>
            </a:lvl1pPr>
          </a:lstStyle>
          <a:p>
            <a:r>
              <a:rPr lang="en-US" dirty="0"/>
              <a:t>Click to edit Master text styles</a:t>
            </a:r>
          </a:p>
        </p:txBody>
      </p:sp>
      <p:sp>
        <p:nvSpPr>
          <p:cNvPr id="3" name="Content Placeholder 1">
            <a:extLst>
              <a:ext uri="{FF2B5EF4-FFF2-40B4-BE49-F238E27FC236}">
                <a16:creationId xmlns:a16="http://schemas.microsoft.com/office/drawing/2014/main" id="{8E6BF99C-33B3-4E86-9B50-14922559B1F9}"/>
              </a:ext>
            </a:extLst>
          </p:cNvPr>
          <p:cNvSpPr>
            <a:spLocks noGrp="1"/>
          </p:cNvSpPr>
          <p:nvPr>
            <p:ph idx="1" hasCustomPrompt="1"/>
          </p:nvPr>
        </p:nvSpPr>
        <p:spPr>
          <a:xfrm>
            <a:off x="743116" y="1635922"/>
            <a:ext cx="2838283" cy="1944022"/>
          </a:xfrm>
        </p:spPr>
        <p:txBody>
          <a:bodyPr lIns="91440" tIns="91440" rIns="91440" bIns="91440"/>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BCFA8516-FC6A-4446-A588-C44E58C9595A}"/>
              </a:ext>
            </a:extLst>
          </p:cNvPr>
          <p:cNvSpPr>
            <a:spLocks noGrp="1"/>
          </p:cNvSpPr>
          <p:nvPr>
            <p:ph idx="11" hasCustomPrompt="1"/>
          </p:nvPr>
        </p:nvSpPr>
        <p:spPr>
          <a:xfrm>
            <a:off x="4622557" y="1635922"/>
            <a:ext cx="2933533" cy="1944022"/>
          </a:xfrm>
        </p:spPr>
        <p:txBody>
          <a:bodyPr lIns="91440" tIns="91440" rIns="91440" bIns="91440"/>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2</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FEABD05F-7576-4904-8143-67CC070A8F59}"/>
              </a:ext>
            </a:extLst>
          </p:cNvPr>
          <p:cNvSpPr>
            <a:spLocks noGrp="1"/>
          </p:cNvSpPr>
          <p:nvPr>
            <p:ph idx="12" hasCustomPrompt="1"/>
          </p:nvPr>
        </p:nvSpPr>
        <p:spPr>
          <a:xfrm>
            <a:off x="8555158" y="1605068"/>
            <a:ext cx="2933533" cy="1944022"/>
          </a:xfrm>
        </p:spPr>
        <p:txBody>
          <a:bodyPr lIns="91440" tIns="91440" rIns="91440" bIns="91440"/>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3</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4">
            <a:extLst>
              <a:ext uri="{FF2B5EF4-FFF2-40B4-BE49-F238E27FC236}">
                <a16:creationId xmlns:a16="http://schemas.microsoft.com/office/drawing/2014/main" id="{5C0B1526-FF11-4DEF-BD1C-859F0E9A4C00}"/>
              </a:ext>
            </a:extLst>
          </p:cNvPr>
          <p:cNvSpPr>
            <a:spLocks noGrp="1"/>
          </p:cNvSpPr>
          <p:nvPr>
            <p:ph idx="13" hasCustomPrompt="1"/>
          </p:nvPr>
        </p:nvSpPr>
        <p:spPr>
          <a:xfrm>
            <a:off x="743117" y="3645347"/>
            <a:ext cx="2838283" cy="1944022"/>
          </a:xfrm>
        </p:spPr>
        <p:txBody>
          <a:bodyPr lIns="91440" tIns="91440" rIns="91440" bIns="91440"/>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4</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5">
            <a:extLst>
              <a:ext uri="{FF2B5EF4-FFF2-40B4-BE49-F238E27FC236}">
                <a16:creationId xmlns:a16="http://schemas.microsoft.com/office/drawing/2014/main" id="{27BB2C17-7603-4329-A6FA-63D9F3711582}"/>
              </a:ext>
            </a:extLst>
          </p:cNvPr>
          <p:cNvSpPr>
            <a:spLocks noGrp="1"/>
          </p:cNvSpPr>
          <p:nvPr>
            <p:ph idx="14" hasCustomPrompt="1"/>
          </p:nvPr>
        </p:nvSpPr>
        <p:spPr>
          <a:xfrm>
            <a:off x="4622558" y="3676076"/>
            <a:ext cx="2933533" cy="1944022"/>
          </a:xfrm>
        </p:spPr>
        <p:txBody>
          <a:bodyPr lIns="91440" tIns="91440" rIns="91440" bIns="91440"/>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5</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6">
            <a:extLst>
              <a:ext uri="{FF2B5EF4-FFF2-40B4-BE49-F238E27FC236}">
                <a16:creationId xmlns:a16="http://schemas.microsoft.com/office/drawing/2014/main" id="{6CDC594D-DCF1-43C3-8832-5D2C52AEBABF}"/>
              </a:ext>
            </a:extLst>
          </p:cNvPr>
          <p:cNvSpPr>
            <a:spLocks noGrp="1"/>
          </p:cNvSpPr>
          <p:nvPr>
            <p:ph idx="15" hasCustomPrompt="1"/>
          </p:nvPr>
        </p:nvSpPr>
        <p:spPr>
          <a:xfrm>
            <a:off x="8555158" y="3645347"/>
            <a:ext cx="2933533" cy="1944022"/>
          </a:xfrm>
        </p:spPr>
        <p:txBody>
          <a:bodyPr lIns="91440" tIns="91440" rIns="91440" bIns="91440"/>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6</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2">
            <a:extLst>
              <a:ext uri="{FF2B5EF4-FFF2-40B4-BE49-F238E27FC236}">
                <a16:creationId xmlns:a16="http://schemas.microsoft.com/office/drawing/2014/main" id="{79072620-3F33-4A58-B7E1-E82CDFA7876D}"/>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64527" y="5742093"/>
            <a:ext cx="808664" cy="636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0123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ontent_1">
    <p:spTree>
      <p:nvGrpSpPr>
        <p:cNvPr id="1" name=""/>
        <p:cNvGrpSpPr/>
        <p:nvPr/>
      </p:nvGrpSpPr>
      <p:grpSpPr>
        <a:xfrm>
          <a:off x="0" y="0"/>
          <a:ext cx="0" cy="0"/>
          <a:chOff x="0" y="0"/>
          <a:chExt cx="0" cy="0"/>
        </a:xfrm>
      </p:grpSpPr>
      <p:sp>
        <p:nvSpPr>
          <p:cNvPr id="2" name="Page Number">
            <a:extLst>
              <a:ext uri="{FF2B5EF4-FFF2-40B4-BE49-F238E27FC236}">
                <a16:creationId xmlns:a16="http://schemas.microsoft.com/office/drawing/2014/main" id="{BBBB8DEA-4767-4A4C-9F29-54B287F95127}"/>
              </a:ext>
            </a:extLst>
          </p:cNvPr>
          <p:cNvSpPr txBox="1"/>
          <p:nvPr userDrawn="1"/>
        </p:nvSpPr>
        <p:spPr>
          <a:xfrm>
            <a:off x="11126912" y="6413447"/>
            <a:ext cx="483895" cy="369332"/>
          </a:xfrm>
          <a:prstGeom prst="rect">
            <a:avLst/>
          </a:prstGeom>
          <a:noFill/>
        </p:spPr>
        <p:txBody>
          <a:bodyPr wrap="square" rtlCol="0">
            <a:spAutoFit/>
          </a:bodyPr>
          <a:lstStyle/>
          <a:p>
            <a:fld id="{E30B7D82-F70E-4B16-A973-09F3DABF33B6}" type="slidenum">
              <a:rPr lang="en-US" smtClean="0">
                <a:solidFill>
                  <a:schemeClr val="bg1"/>
                </a:solidFill>
              </a:rPr>
              <a:t>‹#›</a:t>
            </a:fld>
            <a:endParaRPr lang="en-US" dirty="0">
              <a:solidFill>
                <a:schemeClr val="bg1"/>
              </a:solidFill>
            </a:endParaRPr>
          </a:p>
        </p:txBody>
      </p:sp>
      <p:sp>
        <p:nvSpPr>
          <p:cNvPr id="4" name="Title 1">
            <a:extLst>
              <a:ext uri="{FF2B5EF4-FFF2-40B4-BE49-F238E27FC236}">
                <a16:creationId xmlns:a16="http://schemas.microsoft.com/office/drawing/2014/main" id="{1DBFEF21-E483-4375-AF72-DC02CD9895E5}"/>
              </a:ext>
            </a:extLst>
          </p:cNvPr>
          <p:cNvSpPr>
            <a:spLocks noGrp="1"/>
          </p:cNvSpPr>
          <p:nvPr>
            <p:ph type="title" hasCustomPrompt="1"/>
          </p:nvPr>
        </p:nvSpPr>
        <p:spPr>
          <a:xfrm>
            <a:off x="581192" y="702156"/>
            <a:ext cx="11029616" cy="636608"/>
          </a:xfrm>
        </p:spPr>
        <p:txBody>
          <a:bodyPr/>
          <a:lstStyle>
            <a:lvl1pPr>
              <a:defRPr b="1" cap="none">
                <a:solidFill>
                  <a:srgbClr val="00206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E6BF99C-33B3-4E86-9B50-14922559B1F9}"/>
              </a:ext>
            </a:extLst>
          </p:cNvPr>
          <p:cNvSpPr>
            <a:spLocks noGrp="1"/>
          </p:cNvSpPr>
          <p:nvPr>
            <p:ph idx="1"/>
          </p:nvPr>
        </p:nvSpPr>
        <p:spPr>
          <a:xfrm>
            <a:off x="581192" y="2246986"/>
            <a:ext cx="11029615" cy="3678303"/>
          </a:xfrm>
        </p:spPr>
        <p:txBody>
          <a:bodyPr/>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1">
            <a:extLst>
              <a:ext uri="{FF2B5EF4-FFF2-40B4-BE49-F238E27FC236}">
                <a16:creationId xmlns:a16="http://schemas.microsoft.com/office/drawing/2014/main" id="{567CA9D2-61CE-4446-A548-42E7DDB3F7B7}"/>
              </a:ext>
              <a:ext uri="{C183D7F6-B498-43B3-948B-1728B52AA6E4}">
                <adec:decorative xmlns:adec="http://schemas.microsoft.com/office/drawing/2017/decorative" val="1"/>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472260" y="1521775"/>
            <a:ext cx="10240433" cy="5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16718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E6C36F-E032-4211-8080-786A7D8C15B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pic>
        <p:nvPicPr>
          <p:cNvPr id="7" name="Picture 2" descr="Z:\Executive\ENGAGENY\EngageNY Files\Images\Logo - NYSED\nysed-logo-medium.jpg">
            <a:extLst>
              <a:ext uri="{FF2B5EF4-FFF2-40B4-BE49-F238E27FC236}">
                <a16:creationId xmlns:a16="http://schemas.microsoft.com/office/drawing/2014/main" id="{6B4870F7-73EF-4D4E-BF4C-9143FF3F02E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867400"/>
            <a:ext cx="1320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549358" y="1"/>
            <a:ext cx="10280556" cy="847471"/>
          </a:xfrm>
          <a:prstGeom prst="rect">
            <a:avLst/>
          </a:prstGeom>
        </p:spPr>
        <p:txBody>
          <a:bodyPr anchor="b"/>
          <a:lstStyle>
            <a:lvl1pPr algn="l">
              <a:lnSpc>
                <a:spcPts val="3600"/>
              </a:lnSpc>
              <a:defRPr>
                <a:solidFill>
                  <a:srgbClr val="22315E"/>
                </a:solidFill>
              </a:defRPr>
            </a:lvl1pPr>
          </a:lstStyle>
          <a:p>
            <a:r>
              <a:rPr lang="en-US" dirty="0"/>
              <a:t>Click to edit Master title style</a:t>
            </a:r>
          </a:p>
        </p:txBody>
      </p:sp>
      <p:sp>
        <p:nvSpPr>
          <p:cNvPr id="9" name="Content Placeholder 2"/>
          <p:cNvSpPr>
            <a:spLocks noGrp="1"/>
          </p:cNvSpPr>
          <p:nvPr>
            <p:ph idx="1"/>
          </p:nvPr>
        </p:nvSpPr>
        <p:spPr>
          <a:xfrm>
            <a:off x="549360" y="1027048"/>
            <a:ext cx="10484552" cy="5088002"/>
          </a:xfrm>
        </p:spPr>
        <p:txBody>
          <a:bodyPr/>
          <a:lstStyle>
            <a:lvl1pPr marL="0" indent="0">
              <a:buFont typeface="Arial" panose="020B0604020202020204" pitchFamily="34" charset="0"/>
              <a:buNone/>
              <a:defRPr>
                <a:solidFill>
                  <a:srgbClr val="22315E"/>
                </a:solidFill>
              </a:defRPr>
            </a:lvl1pPr>
            <a:lvl2pPr marL="457200" indent="-228600">
              <a:defRPr>
                <a:solidFill>
                  <a:srgbClr val="045CAA"/>
                </a:solidFill>
              </a:defRPr>
            </a:lvl2pPr>
            <a:lvl3pPr marL="804863" indent="-228600">
              <a:defRPr/>
            </a:lvl3pPr>
            <a:lvl4pPr marL="1143000" indent="-228600">
              <a:defRPr/>
            </a:lvl4pPr>
            <a:lvl5pPr marL="1262063" indent="228600">
              <a:defRPr/>
            </a:lvl5pPr>
          </a:lstStyle>
          <a:p>
            <a:pPr lvl="0"/>
            <a:r>
              <a:rPr lang="en-US" dirty="0"/>
              <a:t>Click to edit Master text styles</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8" name="Slide Number Placeholder 7">
            <a:extLst>
              <a:ext uri="{FF2B5EF4-FFF2-40B4-BE49-F238E27FC236}">
                <a16:creationId xmlns:a16="http://schemas.microsoft.com/office/drawing/2014/main" id="{E5E13EBE-9738-420D-AC10-53D167741371}"/>
              </a:ext>
            </a:extLst>
          </p:cNvPr>
          <p:cNvSpPr>
            <a:spLocks noGrp="1" noChangeArrowheads="1"/>
          </p:cNvSpPr>
          <p:nvPr>
            <p:ph type="sldNum" sz="quarter" idx="10"/>
          </p:nvPr>
        </p:nvSpPr>
        <p:spPr/>
        <p:txBody>
          <a:bodyPr/>
          <a:lstStyle>
            <a:lvl1pPr>
              <a:defRPr smtClean="0">
                <a:solidFill>
                  <a:schemeClr val="tx1"/>
                </a:solidFill>
                <a:latin typeface="+mn-lt"/>
              </a:defRPr>
            </a:lvl1pPr>
          </a:lstStyle>
          <a:p>
            <a:pPr>
              <a:defRPr/>
            </a:pPr>
            <a:fld id="{CED55513-1DDA-4488-8617-BC8475D3E719}" type="slidenum">
              <a:rPr lang="en-US" altLang="en-US" smtClean="0"/>
              <a:pPr>
                <a:defRPr/>
              </a:pPr>
              <a:t>‹#›</a:t>
            </a:fld>
            <a:endParaRPr lang="en-US" altLang="en-US" dirty="0"/>
          </a:p>
        </p:txBody>
      </p:sp>
      <p:sp>
        <p:nvSpPr>
          <p:cNvPr id="10" name="Rectangle 9">
            <a:extLst>
              <a:ext uri="{FF2B5EF4-FFF2-40B4-BE49-F238E27FC236}">
                <a16:creationId xmlns:a16="http://schemas.microsoft.com/office/drawing/2014/main" id="{020214C6-9A3B-47D8-AFD4-53D8F766EB19}"/>
              </a:ext>
            </a:extLst>
          </p:cNvPr>
          <p:cNvSpPr/>
          <p:nvPr userDrawn="1"/>
        </p:nvSpPr>
        <p:spPr>
          <a:xfrm>
            <a:off x="203200" y="914401"/>
            <a:ext cx="11684000" cy="45719"/>
          </a:xfrm>
          <a:prstGeom prst="rect">
            <a:avLst/>
          </a:prstGeom>
          <a:gradFill>
            <a:gsLst>
              <a:gs pos="0">
                <a:srgbClr val="045CAA"/>
              </a:gs>
              <a:gs pos="50000">
                <a:schemeClr val="bg1"/>
              </a:gs>
              <a:gs pos="100000">
                <a:srgbClr val="FD7F0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705884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98236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688842"/>
            <a:ext cx="4639736" cy="41802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1688842"/>
            <a:ext cx="4639736" cy="41802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883595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5" name="Picture 2" descr="Z:\Executive\ENGAGENY\EngageNY Files\Images\Logo - NYSED\nysed-logo-medium.jpg">
            <a:extLst>
              <a:ext uri="{FF2B5EF4-FFF2-40B4-BE49-F238E27FC236}">
                <a16:creationId xmlns:a16="http://schemas.microsoft.com/office/drawing/2014/main" id="{C098D15A-789B-4ADC-A7BB-2664F662BA3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867400"/>
            <a:ext cx="1320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545293" y="1027048"/>
            <a:ext cx="5384800" cy="4992752"/>
          </a:xfrm>
        </p:spPr>
        <p:txBody>
          <a:bodyPr/>
          <a:lstStyle>
            <a:lvl1pPr marL="0" indent="0">
              <a:buNone/>
              <a:defRPr sz="2400">
                <a:solidFill>
                  <a:srgbClr val="22315E"/>
                </a:solidFill>
              </a:defRPr>
            </a:lvl1pPr>
            <a:lvl2pPr marL="457200" indent="-228600">
              <a:defRPr sz="2000">
                <a:solidFill>
                  <a:srgbClr val="045CAA"/>
                </a:solidFill>
              </a:defRPr>
            </a:lvl2pPr>
            <a:lvl3pPr marL="685800" indent="-228600">
              <a:defRPr sz="2000"/>
            </a:lvl3pPr>
            <a:lvl4pPr marL="914400" indent="-228600">
              <a:defRPr sz="1800"/>
            </a:lvl4pPr>
            <a:lvl5pPr marL="1143000" indent="-228600">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11" name="Title 1"/>
          <p:cNvSpPr>
            <a:spLocks noGrp="1"/>
          </p:cNvSpPr>
          <p:nvPr>
            <p:ph type="title"/>
          </p:nvPr>
        </p:nvSpPr>
        <p:spPr>
          <a:xfrm>
            <a:off x="549358" y="1"/>
            <a:ext cx="10280556" cy="847471"/>
          </a:xfrm>
          <a:prstGeom prst="rect">
            <a:avLst/>
          </a:prstGeom>
        </p:spPr>
        <p:txBody>
          <a:bodyPr anchor="b"/>
          <a:lstStyle>
            <a:lvl1pPr algn="l">
              <a:lnSpc>
                <a:spcPts val="3600"/>
              </a:lnSpc>
              <a:defRPr>
                <a:solidFill>
                  <a:srgbClr val="22315E"/>
                </a:solidFill>
              </a:defRPr>
            </a:lvl1pPr>
          </a:lstStyle>
          <a:p>
            <a:r>
              <a:rPr lang="en-US" dirty="0"/>
              <a:t>Click to edit Master title style</a:t>
            </a:r>
          </a:p>
        </p:txBody>
      </p:sp>
      <p:sp>
        <p:nvSpPr>
          <p:cNvPr id="12" name="Content Placeholder 2"/>
          <p:cNvSpPr>
            <a:spLocks noGrp="1"/>
          </p:cNvSpPr>
          <p:nvPr>
            <p:ph sz="half" idx="11"/>
          </p:nvPr>
        </p:nvSpPr>
        <p:spPr>
          <a:xfrm>
            <a:off x="6096000" y="1027048"/>
            <a:ext cx="5384800" cy="4992752"/>
          </a:xfrm>
        </p:spPr>
        <p:txBody>
          <a:bodyPr/>
          <a:lstStyle>
            <a:lvl1pPr marL="0" indent="0">
              <a:buNone/>
              <a:defRPr sz="2400">
                <a:solidFill>
                  <a:srgbClr val="22315E"/>
                </a:solidFill>
              </a:defRPr>
            </a:lvl1pPr>
            <a:lvl2pPr marL="457200" indent="-228600">
              <a:defRPr sz="2000">
                <a:solidFill>
                  <a:srgbClr val="045CAA"/>
                </a:solidFill>
              </a:defRPr>
            </a:lvl2pPr>
            <a:lvl3pPr marL="685800" indent="-228600">
              <a:defRPr sz="2000"/>
            </a:lvl3pPr>
            <a:lvl4pPr marL="914400" indent="-228600">
              <a:defRPr sz="1800"/>
            </a:lvl4pPr>
            <a:lvl5pPr marL="1143000" indent="-228600">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7" name="Rectangle 8">
            <a:extLst>
              <a:ext uri="{FF2B5EF4-FFF2-40B4-BE49-F238E27FC236}">
                <a16:creationId xmlns:a16="http://schemas.microsoft.com/office/drawing/2014/main" id="{16B8E245-6A94-4346-9D98-0483617CDF7B}"/>
              </a:ext>
            </a:extLst>
          </p:cNvPr>
          <p:cNvSpPr>
            <a:spLocks noGrp="1" noChangeArrowheads="1"/>
          </p:cNvSpPr>
          <p:nvPr>
            <p:ph type="sldNum" sz="quarter" idx="12"/>
          </p:nvPr>
        </p:nvSpPr>
        <p:spPr/>
        <p:txBody>
          <a:bodyPr/>
          <a:lstStyle>
            <a:lvl1pPr>
              <a:defRPr smtClean="0">
                <a:solidFill>
                  <a:schemeClr val="tx1"/>
                </a:solidFill>
                <a:latin typeface="+mn-lt"/>
              </a:defRPr>
            </a:lvl1pPr>
          </a:lstStyle>
          <a:p>
            <a:pPr>
              <a:defRPr/>
            </a:pPr>
            <a:fld id="{82DA2C21-FDAC-405B-B73E-BBB76ECD0BF6}" type="slidenum">
              <a:rPr lang="en-US" altLang="en-US" smtClean="0"/>
              <a:pPr>
                <a:defRPr/>
              </a:pPr>
              <a:t>‹#›</a:t>
            </a:fld>
            <a:endParaRPr lang="en-US" altLang="en-US" dirty="0"/>
          </a:p>
        </p:txBody>
      </p:sp>
      <p:sp>
        <p:nvSpPr>
          <p:cNvPr id="8" name="Rectangle 7">
            <a:extLst>
              <a:ext uri="{FF2B5EF4-FFF2-40B4-BE49-F238E27FC236}">
                <a16:creationId xmlns:a16="http://schemas.microsoft.com/office/drawing/2014/main" id="{4119C32D-6D94-40CD-B6CA-AF79244D2998}"/>
              </a:ext>
            </a:extLst>
          </p:cNvPr>
          <p:cNvSpPr/>
          <p:nvPr userDrawn="1"/>
        </p:nvSpPr>
        <p:spPr>
          <a:xfrm>
            <a:off x="203200" y="914401"/>
            <a:ext cx="11684000" cy="45719"/>
          </a:xfrm>
          <a:prstGeom prst="rect">
            <a:avLst/>
          </a:prstGeom>
          <a:gradFill>
            <a:gsLst>
              <a:gs pos="0">
                <a:srgbClr val="045CAA"/>
              </a:gs>
              <a:gs pos="50000">
                <a:schemeClr val="bg1"/>
              </a:gs>
              <a:gs pos="100000">
                <a:srgbClr val="FD7F03"/>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447450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00164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1100051" y="4645152"/>
            <a:ext cx="10058400" cy="1143000"/>
          </a:xfrm>
        </p:spPr>
        <p:txBody>
          <a:bodyPr lIns="91440" rIns="91440">
            <a:normAutofit/>
          </a:bodyPr>
          <a:lstStyle>
            <a:lvl1pPr marL="0" indent="0" algn="l">
              <a:buNone/>
              <a:defRPr sz="2400" cap="none"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p:spPr>
        <p:style>
          <a:lnRef idx="3">
            <a:schemeClr val="accent1"/>
          </a:lnRef>
          <a:fillRef idx="0">
            <a:schemeClr val="accent1"/>
          </a:fillRef>
          <a:effectRef idx="2">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991496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marL="384048" indent="-182880">
              <a:buClr>
                <a:schemeClr val="accent2">
                  <a:lumMod val="75000"/>
                </a:schemeClr>
              </a:buClr>
              <a:buFont typeface="Arial" panose="020B0604020202020204" pitchFamily="34" charset="0"/>
              <a:buChar char="•"/>
              <a:defRPr/>
            </a:lvl2pPr>
            <a:lvl3pPr marL="566928" indent="-182880">
              <a:buClr>
                <a:schemeClr val="accent2">
                  <a:lumMod val="75000"/>
                </a:schemeClr>
              </a:buClr>
              <a:buFont typeface="Arial" panose="020B0604020202020204" pitchFamily="34" charset="0"/>
              <a:buChar char="•"/>
              <a:defRPr/>
            </a:lvl3pPr>
            <a:lvl4pPr marL="749808" indent="-182880">
              <a:buClr>
                <a:schemeClr val="accent2">
                  <a:lumMod val="75000"/>
                </a:schemeClr>
              </a:buClr>
              <a:buFont typeface="Arial" panose="020B0604020202020204" pitchFamily="34" charset="0"/>
              <a:buChar char="•"/>
              <a:defRPr/>
            </a:lvl4pPr>
            <a:lvl5pPr marL="932688" indent="-182880">
              <a:buClr>
                <a:schemeClr val="accent2">
                  <a:lumMod val="75000"/>
                </a:schemeClr>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248036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00164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1097280" y="4663440"/>
            <a:ext cx="10058400" cy="1143000"/>
          </a:xfrm>
        </p:spPr>
        <p:txBody>
          <a:bodyPr lIns="91440" rIns="91440" anchor="t" anchorCtr="0">
            <a:normAutofit/>
          </a:bodyPr>
          <a:lstStyle>
            <a:lvl1pPr marL="0" indent="0">
              <a:buNone/>
              <a:defRPr sz="2400" cap="none"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p:spPr>
        <p:style>
          <a:lnRef idx="3">
            <a:schemeClr val="accent1"/>
          </a:lnRef>
          <a:fillRef idx="0">
            <a:schemeClr val="accent1"/>
          </a:fillRef>
          <a:effectRef idx="2">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901011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98236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688842"/>
            <a:ext cx="4639736" cy="41802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1688842"/>
            <a:ext cx="4639736" cy="41802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769406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991691"/>
          </a:xfrm>
        </p:spPr>
        <p:txBody>
          <a:bodyPr/>
          <a:lstStyle/>
          <a:p>
            <a:r>
              <a:rPr lang="en-US"/>
              <a:t>Click to edit Master title style</a:t>
            </a:r>
            <a:endParaRPr lang="en-US" dirty="0"/>
          </a:p>
        </p:txBody>
      </p:sp>
      <p:sp>
        <p:nvSpPr>
          <p:cNvPr id="3" name="Text Placeholder 2"/>
          <p:cNvSpPr>
            <a:spLocks noGrp="1"/>
          </p:cNvSpPr>
          <p:nvPr>
            <p:ph type="body" idx="1" hasCustomPrompt="1"/>
          </p:nvPr>
        </p:nvSpPr>
        <p:spPr>
          <a:xfrm>
            <a:off x="1097280" y="2057400"/>
            <a:ext cx="4639736" cy="736282"/>
          </a:xfrm>
        </p:spPr>
        <p:txBody>
          <a:bodyPr lIns="91440" rIns="91440" anchor="ctr">
            <a:normAutofit/>
          </a:bodyPr>
          <a:lstStyle>
            <a:lvl1pPr marL="0" indent="0">
              <a:buNone/>
              <a:defRPr sz="2000" b="0" cap="none"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515944" y="2057400"/>
            <a:ext cx="4639736" cy="736282"/>
          </a:xfrm>
        </p:spPr>
        <p:txBody>
          <a:bodyPr lIns="91440" rIns="91440" anchor="ctr">
            <a:normAutofit/>
          </a:bodyPr>
          <a:lstStyle>
            <a:lvl1pPr marL="0" indent="0">
              <a:buNone/>
              <a:defRPr sz="2000" b="0" cap="none"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82977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94318" y="286603"/>
            <a:ext cx="9961362" cy="926377"/>
          </a:xfrm>
        </p:spPr>
        <p:txBody>
          <a:bodyPr/>
          <a:lstStyle/>
          <a:p>
            <a:r>
              <a:rPr lang="en-US" dirty="0"/>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409598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00164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103958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00164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lvl2pPr>
              <a:buClr>
                <a:srgbClr val="DA4D1A"/>
              </a:buClr>
              <a:defRPr/>
            </a:lvl2pPr>
            <a:lvl3pPr>
              <a:buClr>
                <a:srgbClr val="DA4D1A"/>
              </a:buClr>
              <a:defRPr/>
            </a:lvl3pPr>
            <a:lvl4pPr>
              <a:buClr>
                <a:srgbClr val="DA4D1A"/>
              </a:buClr>
              <a:defRPr/>
            </a:lvl4pPr>
            <a:lvl5pPr>
              <a:buClr>
                <a:srgbClr val="DA4D1A"/>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1743156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799362"/>
            <a:ext cx="12192000" cy="2060676"/>
          </a:xfrm>
          <a:prstGeom prst="rect">
            <a:avLst/>
          </a:prstGeom>
          <a:solidFill>
            <a:srgbClr val="00164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799362"/>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pic>
        <p:nvPicPr>
          <p:cNvPr id="12" name="Picture 11" descr="Text&#10;&#10;Description automatically generated">
            <a:extLst>
              <a:ext uri="{FF2B5EF4-FFF2-40B4-BE49-F238E27FC236}">
                <a16:creationId xmlns:a16="http://schemas.microsoft.com/office/drawing/2014/main" id="{F3B6E8B3-0F21-450D-AC85-840A964FEBB8}"/>
              </a:ext>
            </a:extLst>
          </p:cNvPr>
          <p:cNvPicPr>
            <a:picLocks noChangeAspect="1"/>
          </p:cNvPicPr>
          <p:nvPr userDrawn="1"/>
        </p:nvPicPr>
        <p:blipFill>
          <a:blip r:embed="rId2"/>
          <a:stretch>
            <a:fillRect/>
          </a:stretch>
        </p:blipFill>
        <p:spPr>
          <a:xfrm>
            <a:off x="8218426" y="5829700"/>
            <a:ext cx="3129874" cy="793975"/>
          </a:xfrm>
          <a:prstGeom prst="rect">
            <a:avLst/>
          </a:prstGeom>
        </p:spPr>
      </p:pic>
    </p:spTree>
    <p:extLst>
      <p:ext uri="{BB962C8B-B14F-4D97-AF65-F5344CB8AC3E}">
        <p14:creationId xmlns:p14="http://schemas.microsoft.com/office/powerpoint/2010/main" val="2515810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991691"/>
          </a:xfrm>
        </p:spPr>
        <p:txBody>
          <a:bodyPr/>
          <a:lstStyle/>
          <a:p>
            <a:r>
              <a:rPr lang="en-US"/>
              <a:t>Click to edit Master title style</a:t>
            </a:r>
            <a:endParaRPr lang="en-US" dirty="0"/>
          </a:p>
        </p:txBody>
      </p:sp>
      <p:sp>
        <p:nvSpPr>
          <p:cNvPr id="3" name="Text Placeholder 2"/>
          <p:cNvSpPr>
            <a:spLocks noGrp="1"/>
          </p:cNvSpPr>
          <p:nvPr>
            <p:ph type="body" idx="1" hasCustomPrompt="1"/>
          </p:nvPr>
        </p:nvSpPr>
        <p:spPr>
          <a:xfrm>
            <a:off x="1097280" y="2057400"/>
            <a:ext cx="4639736" cy="736282"/>
          </a:xfrm>
        </p:spPr>
        <p:txBody>
          <a:bodyPr lIns="91440" rIns="91440" anchor="ctr">
            <a:normAutofit/>
          </a:bodyPr>
          <a:lstStyle>
            <a:lvl1pPr marL="0" indent="0">
              <a:buNone/>
              <a:defRPr sz="2000" b="0" cap="none"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6515944" y="2057400"/>
            <a:ext cx="4639736" cy="736282"/>
          </a:xfrm>
        </p:spPr>
        <p:txBody>
          <a:bodyPr lIns="91440" rIns="91440" anchor="ctr">
            <a:normAutofit/>
          </a:bodyPr>
          <a:lstStyle>
            <a:lvl1pPr marL="0" indent="0">
              <a:buNone/>
              <a:defRPr sz="2000" b="0" cap="none"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639257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ontent_5_Logo">
    <p:spTree>
      <p:nvGrpSpPr>
        <p:cNvPr id="1" name=""/>
        <p:cNvGrpSpPr/>
        <p:nvPr/>
      </p:nvGrpSpPr>
      <p:grpSpPr>
        <a:xfrm>
          <a:off x="0" y="0"/>
          <a:ext cx="0" cy="0"/>
          <a:chOff x="0" y="0"/>
          <a:chExt cx="0" cy="0"/>
        </a:xfrm>
      </p:grpSpPr>
      <p:sp>
        <p:nvSpPr>
          <p:cNvPr id="2" name="Page Number">
            <a:extLst>
              <a:ext uri="{FF2B5EF4-FFF2-40B4-BE49-F238E27FC236}">
                <a16:creationId xmlns:a16="http://schemas.microsoft.com/office/drawing/2014/main" id="{BBBB8DEA-4767-4A4C-9F29-54B287F95127}"/>
              </a:ext>
            </a:extLst>
          </p:cNvPr>
          <p:cNvSpPr txBox="1"/>
          <p:nvPr userDrawn="1"/>
        </p:nvSpPr>
        <p:spPr>
          <a:xfrm>
            <a:off x="11126911" y="6425288"/>
            <a:ext cx="483895" cy="369332"/>
          </a:xfrm>
          <a:prstGeom prst="rect">
            <a:avLst/>
          </a:prstGeom>
          <a:noFill/>
        </p:spPr>
        <p:txBody>
          <a:bodyPr wrap="square" rtlCol="0">
            <a:spAutoFit/>
          </a:bodyPr>
          <a:lstStyle/>
          <a:p>
            <a:fld id="{E30B7D82-F70E-4B16-A973-09F3DABF33B6}" type="slidenum">
              <a:rPr lang="en-US" smtClean="0">
                <a:solidFill>
                  <a:schemeClr val="bg1"/>
                </a:solidFill>
              </a:rPr>
              <a:t>‹#›</a:t>
            </a:fld>
            <a:endParaRPr lang="en-US" dirty="0">
              <a:solidFill>
                <a:schemeClr val="bg1"/>
              </a:solidFill>
            </a:endParaRPr>
          </a:p>
        </p:txBody>
      </p:sp>
      <p:sp>
        <p:nvSpPr>
          <p:cNvPr id="4" name="Title 1">
            <a:extLst>
              <a:ext uri="{FF2B5EF4-FFF2-40B4-BE49-F238E27FC236}">
                <a16:creationId xmlns:a16="http://schemas.microsoft.com/office/drawing/2014/main" id="{1DBFEF21-E483-4375-AF72-DC02CD9895E5}"/>
              </a:ext>
            </a:extLst>
          </p:cNvPr>
          <p:cNvSpPr>
            <a:spLocks noGrp="1"/>
          </p:cNvSpPr>
          <p:nvPr>
            <p:ph type="title" hasCustomPrompt="1"/>
          </p:nvPr>
        </p:nvSpPr>
        <p:spPr>
          <a:xfrm>
            <a:off x="1197032" y="605089"/>
            <a:ext cx="10413775" cy="636608"/>
          </a:xfrm>
        </p:spPr>
        <p:txBody>
          <a:bodyPr/>
          <a:lstStyle>
            <a:lvl1pPr>
              <a:defRPr b="0" cap="none">
                <a:solidFill>
                  <a:schemeClr val="tx1"/>
                </a:solidFill>
              </a:defRPr>
            </a:lvl1pPr>
          </a:lstStyle>
          <a:p>
            <a:r>
              <a:rPr lang="en-US" dirty="0"/>
              <a:t>Click to edit Master text styles</a:t>
            </a:r>
          </a:p>
        </p:txBody>
      </p:sp>
      <p:sp>
        <p:nvSpPr>
          <p:cNvPr id="3" name="Content Placeholder 1">
            <a:extLst>
              <a:ext uri="{FF2B5EF4-FFF2-40B4-BE49-F238E27FC236}">
                <a16:creationId xmlns:a16="http://schemas.microsoft.com/office/drawing/2014/main" id="{8E6BF99C-33B3-4E86-9B50-14922559B1F9}"/>
              </a:ext>
            </a:extLst>
          </p:cNvPr>
          <p:cNvSpPr>
            <a:spLocks noGrp="1"/>
          </p:cNvSpPr>
          <p:nvPr>
            <p:ph idx="1" hasCustomPrompt="1"/>
          </p:nvPr>
        </p:nvSpPr>
        <p:spPr>
          <a:xfrm>
            <a:off x="743117" y="1794547"/>
            <a:ext cx="2838283" cy="1944022"/>
          </a:xfrm>
        </p:spPr>
        <p:txBody>
          <a:bodyPr/>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BCFA8516-FC6A-4446-A588-C44E58C9595A}"/>
              </a:ext>
            </a:extLst>
          </p:cNvPr>
          <p:cNvSpPr>
            <a:spLocks noGrp="1"/>
          </p:cNvSpPr>
          <p:nvPr>
            <p:ph idx="11" hasCustomPrompt="1"/>
          </p:nvPr>
        </p:nvSpPr>
        <p:spPr>
          <a:xfrm>
            <a:off x="4622559" y="1794547"/>
            <a:ext cx="2933533" cy="1944022"/>
          </a:xfrm>
        </p:spPr>
        <p:txBody>
          <a:bodyPr/>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2</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FEABD05F-7576-4904-8143-67CC070A8F59}"/>
              </a:ext>
            </a:extLst>
          </p:cNvPr>
          <p:cNvSpPr>
            <a:spLocks noGrp="1"/>
          </p:cNvSpPr>
          <p:nvPr>
            <p:ph idx="12" hasCustomPrompt="1"/>
          </p:nvPr>
        </p:nvSpPr>
        <p:spPr>
          <a:xfrm>
            <a:off x="8597251" y="1794549"/>
            <a:ext cx="2933533" cy="1944022"/>
          </a:xfrm>
        </p:spPr>
        <p:txBody>
          <a:bodyPr/>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3</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4">
            <a:extLst>
              <a:ext uri="{FF2B5EF4-FFF2-40B4-BE49-F238E27FC236}">
                <a16:creationId xmlns:a16="http://schemas.microsoft.com/office/drawing/2014/main" id="{5C0B1526-FF11-4DEF-BD1C-859F0E9A4C00}"/>
              </a:ext>
            </a:extLst>
          </p:cNvPr>
          <p:cNvSpPr>
            <a:spLocks noGrp="1"/>
          </p:cNvSpPr>
          <p:nvPr>
            <p:ph idx="13" hasCustomPrompt="1"/>
          </p:nvPr>
        </p:nvSpPr>
        <p:spPr>
          <a:xfrm>
            <a:off x="2585169" y="3990585"/>
            <a:ext cx="2838283" cy="1944022"/>
          </a:xfrm>
        </p:spPr>
        <p:txBody>
          <a:bodyPr/>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4</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5">
            <a:extLst>
              <a:ext uri="{FF2B5EF4-FFF2-40B4-BE49-F238E27FC236}">
                <a16:creationId xmlns:a16="http://schemas.microsoft.com/office/drawing/2014/main" id="{27BB2C17-7603-4329-A6FA-63D9F3711582}"/>
              </a:ext>
            </a:extLst>
          </p:cNvPr>
          <p:cNvSpPr>
            <a:spLocks noGrp="1"/>
          </p:cNvSpPr>
          <p:nvPr>
            <p:ph idx="14" hasCustomPrompt="1"/>
          </p:nvPr>
        </p:nvSpPr>
        <p:spPr>
          <a:xfrm>
            <a:off x="6464610" y="4021314"/>
            <a:ext cx="2933533" cy="1944022"/>
          </a:xfrm>
        </p:spPr>
        <p:txBody>
          <a:bodyPr/>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5</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2">
            <a:extLst>
              <a:ext uri="{FF2B5EF4-FFF2-40B4-BE49-F238E27FC236}">
                <a16:creationId xmlns:a16="http://schemas.microsoft.com/office/drawing/2014/main" id="{79072620-3F33-4A58-B7E1-E82CDFA7876D}"/>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64527" y="5616303"/>
            <a:ext cx="808664" cy="636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57039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ontent_6_Logo">
    <p:spTree>
      <p:nvGrpSpPr>
        <p:cNvPr id="1" name=""/>
        <p:cNvGrpSpPr/>
        <p:nvPr/>
      </p:nvGrpSpPr>
      <p:grpSpPr>
        <a:xfrm>
          <a:off x="0" y="0"/>
          <a:ext cx="0" cy="0"/>
          <a:chOff x="0" y="0"/>
          <a:chExt cx="0" cy="0"/>
        </a:xfrm>
      </p:grpSpPr>
      <p:sp>
        <p:nvSpPr>
          <p:cNvPr id="2" name="Page Number">
            <a:extLst>
              <a:ext uri="{FF2B5EF4-FFF2-40B4-BE49-F238E27FC236}">
                <a16:creationId xmlns:a16="http://schemas.microsoft.com/office/drawing/2014/main" id="{BBBB8DEA-4767-4A4C-9F29-54B287F95127}"/>
              </a:ext>
            </a:extLst>
          </p:cNvPr>
          <p:cNvSpPr txBox="1"/>
          <p:nvPr userDrawn="1"/>
        </p:nvSpPr>
        <p:spPr>
          <a:xfrm>
            <a:off x="11126912" y="6423644"/>
            <a:ext cx="483895" cy="369332"/>
          </a:xfrm>
          <a:prstGeom prst="rect">
            <a:avLst/>
          </a:prstGeom>
          <a:noFill/>
        </p:spPr>
        <p:txBody>
          <a:bodyPr wrap="square" rtlCol="0">
            <a:spAutoFit/>
          </a:bodyPr>
          <a:lstStyle/>
          <a:p>
            <a:fld id="{E30B7D82-F70E-4B16-A973-09F3DABF33B6}" type="slidenum">
              <a:rPr lang="en-US" smtClean="0">
                <a:solidFill>
                  <a:schemeClr val="bg1"/>
                </a:solidFill>
              </a:rPr>
              <a:t>‹#›</a:t>
            </a:fld>
            <a:endParaRPr lang="en-US" dirty="0">
              <a:solidFill>
                <a:schemeClr val="bg1"/>
              </a:solidFill>
            </a:endParaRPr>
          </a:p>
        </p:txBody>
      </p:sp>
      <p:sp>
        <p:nvSpPr>
          <p:cNvPr id="4" name="Title 1">
            <a:extLst>
              <a:ext uri="{FF2B5EF4-FFF2-40B4-BE49-F238E27FC236}">
                <a16:creationId xmlns:a16="http://schemas.microsoft.com/office/drawing/2014/main" id="{1DBFEF21-E483-4375-AF72-DC02CD9895E5}"/>
              </a:ext>
            </a:extLst>
          </p:cNvPr>
          <p:cNvSpPr>
            <a:spLocks noGrp="1"/>
          </p:cNvSpPr>
          <p:nvPr>
            <p:ph type="title" hasCustomPrompt="1"/>
          </p:nvPr>
        </p:nvSpPr>
        <p:spPr>
          <a:xfrm>
            <a:off x="1205344" y="702156"/>
            <a:ext cx="10405463" cy="636608"/>
          </a:xfrm>
        </p:spPr>
        <p:txBody>
          <a:bodyPr/>
          <a:lstStyle>
            <a:lvl1pPr>
              <a:defRPr b="0" cap="none">
                <a:solidFill>
                  <a:schemeClr val="tx1"/>
                </a:solidFill>
              </a:defRPr>
            </a:lvl1pPr>
          </a:lstStyle>
          <a:p>
            <a:r>
              <a:rPr lang="en-US" dirty="0"/>
              <a:t>Click to edit Master text styles</a:t>
            </a:r>
          </a:p>
        </p:txBody>
      </p:sp>
      <p:sp>
        <p:nvSpPr>
          <p:cNvPr id="3" name="Content Placeholder 1">
            <a:extLst>
              <a:ext uri="{FF2B5EF4-FFF2-40B4-BE49-F238E27FC236}">
                <a16:creationId xmlns:a16="http://schemas.microsoft.com/office/drawing/2014/main" id="{8E6BF99C-33B3-4E86-9B50-14922559B1F9}"/>
              </a:ext>
            </a:extLst>
          </p:cNvPr>
          <p:cNvSpPr>
            <a:spLocks noGrp="1"/>
          </p:cNvSpPr>
          <p:nvPr>
            <p:ph idx="1" hasCustomPrompt="1"/>
          </p:nvPr>
        </p:nvSpPr>
        <p:spPr>
          <a:xfrm>
            <a:off x="1216940" y="1794547"/>
            <a:ext cx="2838283" cy="1944022"/>
          </a:xfrm>
        </p:spPr>
        <p:txBody>
          <a:bodyPr/>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BCFA8516-FC6A-4446-A588-C44E58C9595A}"/>
              </a:ext>
            </a:extLst>
          </p:cNvPr>
          <p:cNvSpPr>
            <a:spLocks noGrp="1"/>
          </p:cNvSpPr>
          <p:nvPr>
            <p:ph idx="11" hasCustomPrompt="1"/>
          </p:nvPr>
        </p:nvSpPr>
        <p:spPr>
          <a:xfrm>
            <a:off x="4622559" y="1794547"/>
            <a:ext cx="2933533" cy="1944022"/>
          </a:xfrm>
        </p:spPr>
        <p:txBody>
          <a:bodyPr/>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2</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FEABD05F-7576-4904-8143-67CC070A8F59}"/>
              </a:ext>
            </a:extLst>
          </p:cNvPr>
          <p:cNvSpPr>
            <a:spLocks noGrp="1"/>
          </p:cNvSpPr>
          <p:nvPr>
            <p:ph idx="12" hasCustomPrompt="1"/>
          </p:nvPr>
        </p:nvSpPr>
        <p:spPr>
          <a:xfrm>
            <a:off x="8198241" y="1794549"/>
            <a:ext cx="2933533" cy="1944022"/>
          </a:xfrm>
        </p:spPr>
        <p:txBody>
          <a:bodyPr/>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3</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4">
            <a:extLst>
              <a:ext uri="{FF2B5EF4-FFF2-40B4-BE49-F238E27FC236}">
                <a16:creationId xmlns:a16="http://schemas.microsoft.com/office/drawing/2014/main" id="{5C0B1526-FF11-4DEF-BD1C-859F0E9A4C00}"/>
              </a:ext>
            </a:extLst>
          </p:cNvPr>
          <p:cNvSpPr>
            <a:spLocks noGrp="1"/>
          </p:cNvSpPr>
          <p:nvPr>
            <p:ph idx="13" hasCustomPrompt="1"/>
          </p:nvPr>
        </p:nvSpPr>
        <p:spPr>
          <a:xfrm>
            <a:off x="1216940" y="3990585"/>
            <a:ext cx="2838283" cy="1944022"/>
          </a:xfrm>
        </p:spPr>
        <p:txBody>
          <a:bodyPr/>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4</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5">
            <a:extLst>
              <a:ext uri="{FF2B5EF4-FFF2-40B4-BE49-F238E27FC236}">
                <a16:creationId xmlns:a16="http://schemas.microsoft.com/office/drawing/2014/main" id="{27BB2C17-7603-4329-A6FA-63D9F3711582}"/>
              </a:ext>
            </a:extLst>
          </p:cNvPr>
          <p:cNvSpPr>
            <a:spLocks noGrp="1"/>
          </p:cNvSpPr>
          <p:nvPr>
            <p:ph idx="14" hasCustomPrompt="1"/>
          </p:nvPr>
        </p:nvSpPr>
        <p:spPr>
          <a:xfrm>
            <a:off x="4622558" y="4021314"/>
            <a:ext cx="2933533" cy="1944022"/>
          </a:xfrm>
        </p:spPr>
        <p:txBody>
          <a:bodyPr/>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5</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6">
            <a:extLst>
              <a:ext uri="{FF2B5EF4-FFF2-40B4-BE49-F238E27FC236}">
                <a16:creationId xmlns:a16="http://schemas.microsoft.com/office/drawing/2014/main" id="{6CDC594D-DCF1-43C3-8832-5D2C52AEBABF}"/>
              </a:ext>
            </a:extLst>
          </p:cNvPr>
          <p:cNvSpPr>
            <a:spLocks noGrp="1"/>
          </p:cNvSpPr>
          <p:nvPr>
            <p:ph idx="15" hasCustomPrompt="1"/>
          </p:nvPr>
        </p:nvSpPr>
        <p:spPr>
          <a:xfrm>
            <a:off x="8156148" y="3990585"/>
            <a:ext cx="2933533" cy="1944022"/>
          </a:xfrm>
        </p:spPr>
        <p:txBody>
          <a:bodyPr/>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6</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2">
            <a:extLst>
              <a:ext uri="{FF2B5EF4-FFF2-40B4-BE49-F238E27FC236}">
                <a16:creationId xmlns:a16="http://schemas.microsoft.com/office/drawing/2014/main" id="{79072620-3F33-4A58-B7E1-E82CDFA7876D}"/>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64527" y="5753784"/>
            <a:ext cx="808664" cy="636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3752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ontent_1">
    <p:spTree>
      <p:nvGrpSpPr>
        <p:cNvPr id="1" name=""/>
        <p:cNvGrpSpPr/>
        <p:nvPr/>
      </p:nvGrpSpPr>
      <p:grpSpPr>
        <a:xfrm>
          <a:off x="0" y="0"/>
          <a:ext cx="0" cy="0"/>
          <a:chOff x="0" y="0"/>
          <a:chExt cx="0" cy="0"/>
        </a:xfrm>
      </p:grpSpPr>
      <p:sp>
        <p:nvSpPr>
          <p:cNvPr id="2" name="Page Number">
            <a:extLst>
              <a:ext uri="{FF2B5EF4-FFF2-40B4-BE49-F238E27FC236}">
                <a16:creationId xmlns:a16="http://schemas.microsoft.com/office/drawing/2014/main" id="{BBBB8DEA-4767-4A4C-9F29-54B287F95127}"/>
              </a:ext>
            </a:extLst>
          </p:cNvPr>
          <p:cNvSpPr txBox="1"/>
          <p:nvPr userDrawn="1"/>
        </p:nvSpPr>
        <p:spPr>
          <a:xfrm>
            <a:off x="11126912" y="6462173"/>
            <a:ext cx="483895" cy="369332"/>
          </a:xfrm>
          <a:prstGeom prst="rect">
            <a:avLst/>
          </a:prstGeom>
          <a:noFill/>
        </p:spPr>
        <p:txBody>
          <a:bodyPr wrap="square" rtlCol="0">
            <a:spAutoFit/>
          </a:bodyPr>
          <a:lstStyle/>
          <a:p>
            <a:fld id="{E30B7D82-F70E-4B16-A973-09F3DABF33B6}" type="slidenum">
              <a:rPr lang="en-US" smtClean="0">
                <a:solidFill>
                  <a:schemeClr val="bg1"/>
                </a:solidFill>
              </a:rPr>
              <a:t>‹#›</a:t>
            </a:fld>
            <a:endParaRPr lang="en-US" dirty="0">
              <a:solidFill>
                <a:schemeClr val="bg1"/>
              </a:solidFill>
            </a:endParaRPr>
          </a:p>
        </p:txBody>
      </p:sp>
      <p:sp>
        <p:nvSpPr>
          <p:cNvPr id="4" name="Title 1">
            <a:extLst>
              <a:ext uri="{FF2B5EF4-FFF2-40B4-BE49-F238E27FC236}">
                <a16:creationId xmlns:a16="http://schemas.microsoft.com/office/drawing/2014/main" id="{1DBFEF21-E483-4375-AF72-DC02CD9895E5}"/>
              </a:ext>
            </a:extLst>
          </p:cNvPr>
          <p:cNvSpPr>
            <a:spLocks noGrp="1"/>
          </p:cNvSpPr>
          <p:nvPr>
            <p:ph type="title" hasCustomPrompt="1"/>
          </p:nvPr>
        </p:nvSpPr>
        <p:spPr>
          <a:xfrm>
            <a:off x="1212979" y="211161"/>
            <a:ext cx="10397828" cy="1039141"/>
          </a:xfrm>
        </p:spPr>
        <p:txBody>
          <a:bodyPr>
            <a:normAutofit/>
          </a:bodyPr>
          <a:lstStyle>
            <a:lvl1pPr>
              <a:defRPr sz="4200" b="0" cap="none">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E6BF99C-33B3-4E86-9B50-14922559B1F9}"/>
              </a:ext>
            </a:extLst>
          </p:cNvPr>
          <p:cNvSpPr>
            <a:spLocks noGrp="1"/>
          </p:cNvSpPr>
          <p:nvPr>
            <p:ph idx="1"/>
          </p:nvPr>
        </p:nvSpPr>
        <p:spPr>
          <a:xfrm>
            <a:off x="1212979" y="1530220"/>
            <a:ext cx="10397828" cy="4395069"/>
          </a:xfrm>
        </p:spPr>
        <p:txBody>
          <a:bodyPr/>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092141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ontent_4_Logo">
    <p:spTree>
      <p:nvGrpSpPr>
        <p:cNvPr id="1" name=""/>
        <p:cNvGrpSpPr/>
        <p:nvPr/>
      </p:nvGrpSpPr>
      <p:grpSpPr>
        <a:xfrm>
          <a:off x="0" y="0"/>
          <a:ext cx="0" cy="0"/>
          <a:chOff x="0" y="0"/>
          <a:chExt cx="0" cy="0"/>
        </a:xfrm>
      </p:grpSpPr>
      <p:sp>
        <p:nvSpPr>
          <p:cNvPr id="2" name="Page Number">
            <a:extLst>
              <a:ext uri="{FF2B5EF4-FFF2-40B4-BE49-F238E27FC236}">
                <a16:creationId xmlns:a16="http://schemas.microsoft.com/office/drawing/2014/main" id="{BBBB8DEA-4767-4A4C-9F29-54B287F95127}"/>
              </a:ext>
            </a:extLst>
          </p:cNvPr>
          <p:cNvSpPr txBox="1"/>
          <p:nvPr userDrawn="1"/>
        </p:nvSpPr>
        <p:spPr>
          <a:xfrm>
            <a:off x="11126912" y="6443763"/>
            <a:ext cx="483895" cy="369332"/>
          </a:xfrm>
          <a:prstGeom prst="rect">
            <a:avLst/>
          </a:prstGeom>
          <a:noFill/>
        </p:spPr>
        <p:txBody>
          <a:bodyPr wrap="square" rtlCol="0">
            <a:spAutoFit/>
          </a:bodyPr>
          <a:lstStyle/>
          <a:p>
            <a:fld id="{E30B7D82-F70E-4B16-A973-09F3DABF33B6}" type="slidenum">
              <a:rPr lang="en-US" smtClean="0">
                <a:solidFill>
                  <a:schemeClr val="bg1"/>
                </a:solidFill>
              </a:rPr>
              <a:t>‹#›</a:t>
            </a:fld>
            <a:endParaRPr lang="en-US" dirty="0">
              <a:solidFill>
                <a:schemeClr val="bg1"/>
              </a:solidFill>
            </a:endParaRPr>
          </a:p>
        </p:txBody>
      </p:sp>
      <p:sp>
        <p:nvSpPr>
          <p:cNvPr id="4" name="Title 1">
            <a:extLst>
              <a:ext uri="{FF2B5EF4-FFF2-40B4-BE49-F238E27FC236}">
                <a16:creationId xmlns:a16="http://schemas.microsoft.com/office/drawing/2014/main" id="{1DBFEF21-E483-4375-AF72-DC02CD9895E5}"/>
              </a:ext>
            </a:extLst>
          </p:cNvPr>
          <p:cNvSpPr>
            <a:spLocks noGrp="1"/>
          </p:cNvSpPr>
          <p:nvPr>
            <p:ph type="title" hasCustomPrompt="1"/>
          </p:nvPr>
        </p:nvSpPr>
        <p:spPr>
          <a:xfrm>
            <a:off x="1197032" y="702156"/>
            <a:ext cx="10413775" cy="636608"/>
          </a:xfrm>
        </p:spPr>
        <p:txBody>
          <a:bodyPr/>
          <a:lstStyle>
            <a:lvl1pPr>
              <a:defRPr b="0" cap="none">
                <a:solidFill>
                  <a:schemeClr val="tx1"/>
                </a:solidFill>
              </a:defRPr>
            </a:lvl1pPr>
          </a:lstStyle>
          <a:p>
            <a:r>
              <a:rPr lang="en-US" dirty="0"/>
              <a:t>Click to edit Master text styles</a:t>
            </a:r>
          </a:p>
        </p:txBody>
      </p:sp>
      <p:sp>
        <p:nvSpPr>
          <p:cNvPr id="3" name="Content Placeholder 1">
            <a:extLst>
              <a:ext uri="{FF2B5EF4-FFF2-40B4-BE49-F238E27FC236}">
                <a16:creationId xmlns:a16="http://schemas.microsoft.com/office/drawing/2014/main" id="{8E6BF99C-33B3-4E86-9B50-14922559B1F9}"/>
              </a:ext>
            </a:extLst>
          </p:cNvPr>
          <p:cNvSpPr>
            <a:spLocks noGrp="1"/>
          </p:cNvSpPr>
          <p:nvPr>
            <p:ph idx="1" hasCustomPrompt="1"/>
          </p:nvPr>
        </p:nvSpPr>
        <p:spPr>
          <a:xfrm>
            <a:off x="265625" y="2137448"/>
            <a:ext cx="2935224" cy="3678303"/>
          </a:xfrm>
        </p:spPr>
        <p:txBody>
          <a:bodyPr/>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9B75849E-5CAB-4D85-BB65-98C2C0B5EDB6}"/>
              </a:ext>
            </a:extLst>
          </p:cNvPr>
          <p:cNvSpPr>
            <a:spLocks noGrp="1"/>
          </p:cNvSpPr>
          <p:nvPr>
            <p:ph idx="10" hasCustomPrompt="1"/>
          </p:nvPr>
        </p:nvSpPr>
        <p:spPr>
          <a:xfrm>
            <a:off x="3252871" y="2137447"/>
            <a:ext cx="2933533" cy="3678303"/>
          </a:xfrm>
        </p:spPr>
        <p:txBody>
          <a:bodyPr/>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2</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a:extLst>
              <a:ext uri="{FF2B5EF4-FFF2-40B4-BE49-F238E27FC236}">
                <a16:creationId xmlns:a16="http://schemas.microsoft.com/office/drawing/2014/main" id="{BCFA8516-FC6A-4446-A588-C44E58C9595A}"/>
              </a:ext>
            </a:extLst>
          </p:cNvPr>
          <p:cNvSpPr>
            <a:spLocks noGrp="1"/>
          </p:cNvSpPr>
          <p:nvPr>
            <p:ph idx="11" hasCustomPrompt="1"/>
          </p:nvPr>
        </p:nvSpPr>
        <p:spPr>
          <a:xfrm>
            <a:off x="6229350" y="2137447"/>
            <a:ext cx="2933533" cy="3678303"/>
          </a:xfrm>
        </p:spPr>
        <p:txBody>
          <a:bodyPr/>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3</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4">
            <a:extLst>
              <a:ext uri="{FF2B5EF4-FFF2-40B4-BE49-F238E27FC236}">
                <a16:creationId xmlns:a16="http://schemas.microsoft.com/office/drawing/2014/main" id="{FEABD05F-7576-4904-8143-67CC070A8F59}"/>
              </a:ext>
            </a:extLst>
          </p:cNvPr>
          <p:cNvSpPr>
            <a:spLocks noGrp="1"/>
          </p:cNvSpPr>
          <p:nvPr>
            <p:ph idx="12" hasCustomPrompt="1"/>
          </p:nvPr>
        </p:nvSpPr>
        <p:spPr>
          <a:xfrm>
            <a:off x="9205829" y="2137447"/>
            <a:ext cx="2933533" cy="3678303"/>
          </a:xfrm>
        </p:spPr>
        <p:txBody>
          <a:bodyPr/>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4</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2">
            <a:extLst>
              <a:ext uri="{FF2B5EF4-FFF2-40B4-BE49-F238E27FC236}">
                <a16:creationId xmlns:a16="http://schemas.microsoft.com/office/drawing/2014/main" id="{5F173835-7F74-485D-8D5E-9AE4D9F98AC8}"/>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64527" y="5728325"/>
            <a:ext cx="808664" cy="636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024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ontent_3_Logo">
    <p:spTree>
      <p:nvGrpSpPr>
        <p:cNvPr id="1" name=""/>
        <p:cNvGrpSpPr/>
        <p:nvPr/>
      </p:nvGrpSpPr>
      <p:grpSpPr>
        <a:xfrm>
          <a:off x="0" y="0"/>
          <a:ext cx="0" cy="0"/>
          <a:chOff x="0" y="0"/>
          <a:chExt cx="0" cy="0"/>
        </a:xfrm>
      </p:grpSpPr>
      <p:sp>
        <p:nvSpPr>
          <p:cNvPr id="2" name="Page Number">
            <a:extLst>
              <a:ext uri="{FF2B5EF4-FFF2-40B4-BE49-F238E27FC236}">
                <a16:creationId xmlns:a16="http://schemas.microsoft.com/office/drawing/2014/main" id="{BBBB8DEA-4767-4A4C-9F29-54B287F95127}"/>
              </a:ext>
            </a:extLst>
          </p:cNvPr>
          <p:cNvSpPr txBox="1"/>
          <p:nvPr userDrawn="1"/>
        </p:nvSpPr>
        <p:spPr>
          <a:xfrm>
            <a:off x="11126911" y="6457293"/>
            <a:ext cx="483895" cy="369332"/>
          </a:xfrm>
          <a:prstGeom prst="rect">
            <a:avLst/>
          </a:prstGeom>
          <a:noFill/>
        </p:spPr>
        <p:txBody>
          <a:bodyPr wrap="square" rtlCol="0">
            <a:spAutoFit/>
          </a:bodyPr>
          <a:lstStyle/>
          <a:p>
            <a:fld id="{E30B7D82-F70E-4B16-A973-09F3DABF33B6}" type="slidenum">
              <a:rPr lang="en-US" smtClean="0">
                <a:solidFill>
                  <a:schemeClr val="bg1"/>
                </a:solidFill>
              </a:rPr>
              <a:t>‹#›</a:t>
            </a:fld>
            <a:endParaRPr lang="en-US" dirty="0">
              <a:solidFill>
                <a:schemeClr val="bg1"/>
              </a:solidFill>
            </a:endParaRPr>
          </a:p>
        </p:txBody>
      </p:sp>
      <p:sp>
        <p:nvSpPr>
          <p:cNvPr id="4" name="Title 1">
            <a:extLst>
              <a:ext uri="{FF2B5EF4-FFF2-40B4-BE49-F238E27FC236}">
                <a16:creationId xmlns:a16="http://schemas.microsoft.com/office/drawing/2014/main" id="{1DBFEF21-E483-4375-AF72-DC02CD9895E5}"/>
              </a:ext>
            </a:extLst>
          </p:cNvPr>
          <p:cNvSpPr>
            <a:spLocks noGrp="1"/>
          </p:cNvSpPr>
          <p:nvPr>
            <p:ph type="title" hasCustomPrompt="1"/>
          </p:nvPr>
        </p:nvSpPr>
        <p:spPr>
          <a:xfrm>
            <a:off x="1200150" y="645006"/>
            <a:ext cx="10410658" cy="636608"/>
          </a:xfrm>
        </p:spPr>
        <p:txBody>
          <a:bodyPr/>
          <a:lstStyle>
            <a:lvl1pPr>
              <a:defRPr b="0" cap="none">
                <a:solidFill>
                  <a:schemeClr val="tx1"/>
                </a:solidFill>
              </a:defRPr>
            </a:lvl1pPr>
          </a:lstStyle>
          <a:p>
            <a:r>
              <a:rPr lang="en-US" dirty="0"/>
              <a:t>Click to edit Master text styles</a:t>
            </a:r>
          </a:p>
        </p:txBody>
      </p:sp>
      <p:sp>
        <p:nvSpPr>
          <p:cNvPr id="3" name="Content Placeholder 1">
            <a:extLst>
              <a:ext uri="{FF2B5EF4-FFF2-40B4-BE49-F238E27FC236}">
                <a16:creationId xmlns:a16="http://schemas.microsoft.com/office/drawing/2014/main" id="{8E6BF99C-33B3-4E86-9B50-14922559B1F9}"/>
              </a:ext>
            </a:extLst>
          </p:cNvPr>
          <p:cNvSpPr>
            <a:spLocks noGrp="1"/>
          </p:cNvSpPr>
          <p:nvPr>
            <p:ph idx="1" hasCustomPrompt="1"/>
          </p:nvPr>
        </p:nvSpPr>
        <p:spPr>
          <a:xfrm>
            <a:off x="581191" y="2137446"/>
            <a:ext cx="2935224" cy="3678303"/>
          </a:xfrm>
        </p:spPr>
        <p:txBody>
          <a:bodyPr/>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1</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BCFA8516-FC6A-4446-A588-C44E58C9595A}"/>
              </a:ext>
            </a:extLst>
          </p:cNvPr>
          <p:cNvSpPr>
            <a:spLocks noGrp="1"/>
          </p:cNvSpPr>
          <p:nvPr>
            <p:ph idx="11" hasCustomPrompt="1"/>
          </p:nvPr>
        </p:nvSpPr>
        <p:spPr>
          <a:xfrm>
            <a:off x="4460634" y="2137446"/>
            <a:ext cx="2933533" cy="3678303"/>
          </a:xfrm>
        </p:spPr>
        <p:txBody>
          <a:bodyPr/>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2</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FEABD05F-7576-4904-8143-67CC070A8F59}"/>
              </a:ext>
            </a:extLst>
          </p:cNvPr>
          <p:cNvSpPr>
            <a:spLocks noGrp="1"/>
          </p:cNvSpPr>
          <p:nvPr>
            <p:ph idx="12" hasCustomPrompt="1"/>
          </p:nvPr>
        </p:nvSpPr>
        <p:spPr>
          <a:xfrm>
            <a:off x="8435326" y="2137448"/>
            <a:ext cx="2933533" cy="3678303"/>
          </a:xfrm>
        </p:spPr>
        <p:txBody>
          <a:bodyPr/>
          <a:lstStyle>
            <a:lvl1pPr marL="0" indent="0">
              <a:buNone/>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Content Placeholder 3</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2">
            <a:extLst>
              <a:ext uri="{FF2B5EF4-FFF2-40B4-BE49-F238E27FC236}">
                <a16:creationId xmlns:a16="http://schemas.microsoft.com/office/drawing/2014/main" id="{3CE42DFA-638E-46FC-848B-771717352CB0}"/>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964526" y="5719088"/>
            <a:ext cx="808664" cy="636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724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94318" y="286603"/>
            <a:ext cx="9961362" cy="926377"/>
          </a:xfrm>
        </p:spPr>
        <p:txBody>
          <a:bodyPr/>
          <a:lstStyle/>
          <a:p>
            <a:r>
              <a:rPr lang="en-US" dirty="0"/>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68543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08233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3393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08233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5458984" y="812799"/>
            <a:ext cx="5928344" cy="5294757"/>
          </a:xfrm>
        </p:spPr>
        <p:txBody>
          <a:bodyPr/>
          <a:lstStyle>
            <a:lvl2pPr>
              <a:buClr>
                <a:srgbClr val="DA4D1A"/>
              </a:buClr>
              <a:defRPr/>
            </a:lvl2pPr>
            <a:lvl3pPr>
              <a:buClr>
                <a:srgbClr val="DA4D1A"/>
              </a:buClr>
              <a:defRPr/>
            </a:lvl3pPr>
            <a:lvl4pPr>
              <a:buClr>
                <a:srgbClr val="DA4D1A"/>
              </a:buClr>
              <a:defRPr/>
            </a:lvl4pPr>
            <a:lvl5pPr>
              <a:buClr>
                <a:srgbClr val="DA4D1A"/>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71184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799362"/>
            <a:ext cx="12192000" cy="2060676"/>
          </a:xfrm>
          <a:prstGeom prst="rect">
            <a:avLst/>
          </a:prstGeom>
          <a:solidFill>
            <a:srgbClr val="08233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090" y="0"/>
            <a:ext cx="12191985" cy="4799362"/>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pic>
        <p:nvPicPr>
          <p:cNvPr id="12" name="Picture 11" descr="Text&#10;&#10;Description automatically generated">
            <a:extLst>
              <a:ext uri="{FF2B5EF4-FFF2-40B4-BE49-F238E27FC236}">
                <a16:creationId xmlns:a16="http://schemas.microsoft.com/office/drawing/2014/main" id="{F3B6E8B3-0F21-450D-AC85-840A964FEBB8}"/>
              </a:ext>
            </a:extLst>
          </p:cNvPr>
          <p:cNvPicPr>
            <a:picLocks noChangeAspect="1"/>
          </p:cNvPicPr>
          <p:nvPr userDrawn="1"/>
        </p:nvPicPr>
        <p:blipFill>
          <a:blip r:embed="rId2"/>
          <a:stretch>
            <a:fillRect/>
          </a:stretch>
        </p:blipFill>
        <p:spPr>
          <a:xfrm>
            <a:off x="8080669" y="5652863"/>
            <a:ext cx="3129874" cy="793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01613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heme" Target="../theme/theme4.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08233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92637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443447"/>
            <a:ext cx="10058400" cy="4425645"/>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800">
                <a:solidFill>
                  <a:srgbClr val="FFFFFF"/>
                </a:solidFill>
              </a:defRPr>
            </a:lvl1pPr>
          </a:lstStyle>
          <a:p>
            <a:fld id="{3A98EE3D-8CD1-4C3F-BD1C-C98C9596463C}" type="slidenum">
              <a:rPr lang="en-US" smtClean="0"/>
              <a:pPr/>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328213"/>
            <a:ext cx="9966960" cy="0"/>
          </a:xfrm>
          <a:prstGeom prst="line">
            <a:avLst/>
          </a:prstGeom>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46030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85" r:id="rId10"/>
    <p:sldLayoutId id="2147483686" r:id="rId11"/>
    <p:sldLayoutId id="2147483671" r:id="rId12"/>
  </p:sldLayoutIdLst>
  <p:hf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2">
            <a:lumMod val="75000"/>
          </a:schemeClr>
        </a:buClr>
        <a:buFont typeface="Wingdings" panose="05000000000000000000" pitchFamily="2" charset="2"/>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2">
            <a:lumMod val="75000"/>
          </a:schemeClr>
        </a:buClr>
        <a:buFont typeface="Wingdings" panose="05000000000000000000" pitchFamily="2" charset="2"/>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2">
            <a:lumMod val="75000"/>
          </a:schemeClr>
        </a:buClr>
        <a:buFont typeface="Wingdings" panose="05000000000000000000" pitchFamily="2" charset="2"/>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2">
            <a:lumMod val="75000"/>
          </a:schemeClr>
        </a:buClr>
        <a:buFont typeface="Wingdings" panose="05000000000000000000" pitchFamily="2" charset="2"/>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F6FA2B21-3FCD-4721-B95C-427943F61125}" type="datetime1">
              <a:rPr lang="en-US" smtClean="0"/>
              <a:t>5/8/22</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38035838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sldNum="0" hdr="0" ftr="0" dt="0"/>
  <p:txStyles>
    <p:titleStyle>
      <a:lvl1pPr algn="l" defTabSz="914400" rtl="0" eaLnBrk="1" latinLnBrk="0" hangingPunct="1">
        <a:lnSpc>
          <a:spcPct val="90000"/>
        </a:lnSpc>
        <a:spcBef>
          <a:spcPct val="0"/>
        </a:spcBef>
        <a:buNone/>
        <a:defRPr lang="en-US" sz="42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1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08233B"/>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92637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443447"/>
            <a:ext cx="10058400" cy="4425645"/>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800">
                <a:solidFill>
                  <a:srgbClr val="FFFFFF"/>
                </a:solidFill>
              </a:defRPr>
            </a:lvl1pPr>
          </a:lstStyle>
          <a:p>
            <a:fld id="{3A98EE3D-8CD1-4C3F-BD1C-C98C9596463C}" type="slidenum">
              <a:rPr lang="en-US" smtClean="0"/>
              <a:pPr/>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328213"/>
            <a:ext cx="9966960" cy="0"/>
          </a:xfrm>
          <a:prstGeom prst="line">
            <a:avLst/>
          </a:prstGeom>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9976708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Lst>
  <p:hf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2">
            <a:lumMod val="75000"/>
          </a:schemeClr>
        </a:buClr>
        <a:buFont typeface="Wingdings" panose="05000000000000000000" pitchFamily="2" charset="2"/>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2">
            <a:lumMod val="75000"/>
          </a:schemeClr>
        </a:buClr>
        <a:buFont typeface="Wingdings" panose="05000000000000000000" pitchFamily="2" charset="2"/>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2">
            <a:lumMod val="75000"/>
          </a:schemeClr>
        </a:buClr>
        <a:buFont typeface="Wingdings" panose="05000000000000000000" pitchFamily="2" charset="2"/>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2">
            <a:lumMod val="75000"/>
          </a:schemeClr>
        </a:buClr>
        <a:buFont typeface="Wingdings" panose="05000000000000000000" pitchFamily="2" charset="2"/>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00164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92637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443447"/>
            <a:ext cx="10058400" cy="4425645"/>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800">
                <a:solidFill>
                  <a:srgbClr val="FFFFFF"/>
                </a:solidFill>
              </a:defRPr>
            </a:lvl1pPr>
          </a:lstStyle>
          <a:p>
            <a:fld id="{3A98EE3D-8CD1-4C3F-BD1C-C98C9596463C}" type="slidenum">
              <a:rPr lang="en-US" smtClean="0"/>
              <a:pPr/>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328213"/>
            <a:ext cx="9966960" cy="0"/>
          </a:xfrm>
          <a:prstGeom prst="line">
            <a:avLst/>
          </a:prstGeom>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17369057"/>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2" r:id="rId13"/>
    <p:sldLayoutId id="2147483733" r:id="rId14"/>
  </p:sldLayoutIdLst>
  <p:hf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2">
            <a:lumMod val="75000"/>
          </a:schemeClr>
        </a:buClr>
        <a:buFont typeface="Wingdings" panose="05000000000000000000" pitchFamily="2" charset="2"/>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2">
            <a:lumMod val="75000"/>
          </a:schemeClr>
        </a:buClr>
        <a:buFont typeface="Wingdings" panose="05000000000000000000" pitchFamily="2" charset="2"/>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2">
            <a:lumMod val="75000"/>
          </a:schemeClr>
        </a:buClr>
        <a:buFont typeface="Wingdings" panose="05000000000000000000" pitchFamily="2" charset="2"/>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2">
            <a:lumMod val="75000"/>
          </a:schemeClr>
        </a:buClr>
        <a:buFont typeface="Wingdings" panose="05000000000000000000" pitchFamily="2" charset="2"/>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hyperlink" Target="http://www.nysed.gov/curriculum-instruction/science-standards-implementation-resources"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www.nysed.gov/common/nysed/files/programs/curriculum-instruction/nysedimplementation-roadmapv13.pdf"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hyperlink" Target="http://www.nysed.gov/curriculum-instruction/parent-resources-science"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www.nysed.gov/curriculum-instruction/science-standards-implementation-resources" TargetMode="External"/><Relationship Id="rId7" Type="http://schemas.openxmlformats.org/officeDocument/2006/relationships/hyperlink" Target="http://www.nysed.gov/common/nysed/files/programs/curriculum-instruction/physics.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www.nysed.gov/common/nysed/files/programs/curriculum-instruction/chemistry.pdf" TargetMode="External"/><Relationship Id="rId5" Type="http://schemas.openxmlformats.org/officeDocument/2006/relationships/hyperlink" Target="http://www.nysed.gov/common/nysed/files/programs/curriculum-instruction/biology.pdf" TargetMode="External"/><Relationship Id="rId4" Type="http://schemas.openxmlformats.org/officeDocument/2006/relationships/hyperlink" Target="http://www.nysed.gov/common/nysed/files/programs/curriculum-instruction/ess.pdf" TargetMode="External"/><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hyperlink" Target="http://www.nysed.gov/curriculum-instruction/nysed-webpages-relevant-science-education" TargetMode="External"/><Relationship Id="rId2" Type="http://schemas.openxmlformats.org/officeDocument/2006/relationships/notesSlide" Target="../notesSlides/notesSlide19.xml"/><Relationship Id="rId1" Type="http://schemas.openxmlformats.org/officeDocument/2006/relationships/slideLayout" Target="../slideLayouts/slideLayout36.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https://www.paemst.org/" TargetMode="External"/><Relationship Id="rId2" Type="http://schemas.openxmlformats.org/officeDocument/2006/relationships/notesSlide" Target="../notesSlides/notesSlide21.xml"/><Relationship Id="rId1" Type="http://schemas.openxmlformats.org/officeDocument/2006/relationships/slideLayout" Target="../slideLayouts/slideLayout54.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hyperlink" Target="mailto:ScienceStandards@nysed.gov" TargetMode="External"/><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6.jpg"/></Relationships>
</file>

<file path=ppt/slides/_rels/slide23.xml.rels><?xml version="1.0" encoding="UTF-8" standalone="yes"?>
<Relationships xmlns="http://schemas.openxmlformats.org/package/2006/relationships"><Relationship Id="rId3" Type="http://schemas.openxmlformats.org/officeDocument/2006/relationships/hyperlink" Target="http://www.nysed.gov/curriculum-instruction" TargetMode="External"/><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37.jpg"/><Relationship Id="rId4" Type="http://schemas.openxmlformats.org/officeDocument/2006/relationships/hyperlink" Target="mailto:Nicole.Marschilok@nysed.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nysed.gov/curriculum-instruction/science"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nysed.gov/curriculum-instruction/science-professional-learning-turnkey-guides"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67E40A-F51E-478F-A2EA-3CE5208D78A5}"/>
              </a:ext>
            </a:extLst>
          </p:cNvPr>
          <p:cNvSpPr>
            <a:spLocks noGrp="1"/>
          </p:cNvSpPr>
          <p:nvPr>
            <p:ph type="title"/>
          </p:nvPr>
        </p:nvSpPr>
        <p:spPr>
          <a:xfrm>
            <a:off x="556105" y="4879418"/>
            <a:ext cx="6039247" cy="823738"/>
          </a:xfrm>
        </p:spPr>
        <p:txBody>
          <a:bodyPr/>
          <a:lstStyle/>
          <a:p>
            <a:r>
              <a:rPr lang="en-US" sz="4000" u="sng" dirty="0">
                <a:latin typeface="Book Antiqua" panose="02040602050305030304" pitchFamily="18" charset="0"/>
              </a:rPr>
              <a:t>NYSED Science Update  </a:t>
            </a:r>
          </a:p>
        </p:txBody>
      </p:sp>
      <p:sp>
        <p:nvSpPr>
          <p:cNvPr id="2" name="TextBox 1">
            <a:extLst>
              <a:ext uri="{FF2B5EF4-FFF2-40B4-BE49-F238E27FC236}">
                <a16:creationId xmlns:a16="http://schemas.microsoft.com/office/drawing/2014/main" id="{9CBCFBB2-7B9F-446E-B919-7C6333CC783E}"/>
              </a:ext>
            </a:extLst>
          </p:cNvPr>
          <p:cNvSpPr txBox="1"/>
          <p:nvPr/>
        </p:nvSpPr>
        <p:spPr>
          <a:xfrm>
            <a:off x="418408" y="5703156"/>
            <a:ext cx="5527343" cy="830997"/>
          </a:xfrm>
          <a:prstGeom prst="rect">
            <a:avLst/>
          </a:prstGeom>
          <a:noFill/>
        </p:spPr>
        <p:txBody>
          <a:bodyPr wrap="square" rtlCol="0">
            <a:spAutoFit/>
          </a:bodyPr>
          <a:lstStyle/>
          <a:p>
            <a:pPr algn="ctr"/>
            <a:r>
              <a:rPr lang="en-US" sz="2400" dirty="0">
                <a:solidFill>
                  <a:schemeClr val="bg1"/>
                </a:solidFill>
                <a:latin typeface="Californian FB" panose="0207040306080B030204" pitchFamily="18" charset="0"/>
              </a:rPr>
              <a:t>Middle Level Liaisons Conference </a:t>
            </a:r>
          </a:p>
          <a:p>
            <a:pPr algn="ctr"/>
            <a:r>
              <a:rPr lang="en-US" sz="2400" dirty="0">
                <a:solidFill>
                  <a:schemeClr val="bg1"/>
                </a:solidFill>
                <a:latin typeface="Californian FB" panose="0207040306080B030204" pitchFamily="18" charset="0"/>
              </a:rPr>
              <a:t>May 2022</a:t>
            </a:r>
          </a:p>
        </p:txBody>
      </p:sp>
      <p:sp>
        <p:nvSpPr>
          <p:cNvPr id="5" name="Slide Number Placeholder 4">
            <a:extLst>
              <a:ext uri="{FF2B5EF4-FFF2-40B4-BE49-F238E27FC236}">
                <a16:creationId xmlns:a16="http://schemas.microsoft.com/office/drawing/2014/main" id="{E7FF2C30-7B8D-4E23-83BE-FCE18E9AC920}"/>
              </a:ext>
            </a:extLst>
          </p:cNvPr>
          <p:cNvSpPr>
            <a:spLocks noGrp="1"/>
          </p:cNvSpPr>
          <p:nvPr>
            <p:ph type="sldNum" sz="quarter" idx="12"/>
          </p:nvPr>
        </p:nvSpPr>
        <p:spPr/>
        <p:txBody>
          <a:bodyPr/>
          <a:lstStyle/>
          <a:p>
            <a:fld id="{3A98EE3D-8CD1-4C3F-BD1C-C98C9596463C}" type="slidenum">
              <a:rPr lang="en-US" smtClean="0"/>
              <a:t>1</a:t>
            </a:fld>
            <a:endParaRPr lang="en-US" dirty="0"/>
          </a:p>
        </p:txBody>
      </p:sp>
      <p:pic>
        <p:nvPicPr>
          <p:cNvPr id="13" name="Picture Placeholder 12" descr="Teacher showing scientific experiment to students">
            <a:extLst>
              <a:ext uri="{FF2B5EF4-FFF2-40B4-BE49-F238E27FC236}">
                <a16:creationId xmlns:a16="http://schemas.microsoft.com/office/drawing/2014/main" id="{F384376A-8CB2-45FC-8F1A-36865D6A1C3E}"/>
              </a:ext>
            </a:extLst>
          </p:cNvPr>
          <p:cNvPicPr>
            <a:picLocks noGrp="1" noChangeAspect="1"/>
          </p:cNvPicPr>
          <p:nvPr>
            <p:ph type="pic" idx="1"/>
          </p:nvPr>
        </p:nvPicPr>
        <p:blipFill>
          <a:blip r:embed="rId3"/>
          <a:srcRect t="20491" b="20491"/>
          <a:stretch/>
        </p:blipFill>
        <p:spPr>
          <a:xfrm>
            <a:off x="0" y="46037"/>
            <a:ext cx="12191985" cy="4799362"/>
          </a:xfrm>
        </p:spPr>
      </p:pic>
    </p:spTree>
    <p:extLst>
      <p:ext uri="{BB962C8B-B14F-4D97-AF65-F5344CB8AC3E}">
        <p14:creationId xmlns:p14="http://schemas.microsoft.com/office/powerpoint/2010/main" val="16600510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548B4202-DCD5-4F8C-B481-743A989A9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8EE702CF-91CE-4661-ACBF-3C8160D1B4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0"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F8281B4-AD57-4895-9CE2-77D0B71DEE87}"/>
              </a:ext>
            </a:extLst>
          </p:cNvPr>
          <p:cNvSpPr>
            <a:spLocks noGrp="1"/>
          </p:cNvSpPr>
          <p:nvPr>
            <p:ph type="title"/>
          </p:nvPr>
        </p:nvSpPr>
        <p:spPr>
          <a:xfrm>
            <a:off x="1586417" y="4573070"/>
            <a:ext cx="10445793" cy="1193114"/>
          </a:xfrm>
        </p:spPr>
        <p:txBody>
          <a:bodyPr vert="horz" lIns="91440" tIns="45720" rIns="91440" bIns="45720" rtlCol="0" anchor="b">
            <a:normAutofit/>
          </a:bodyPr>
          <a:lstStyle/>
          <a:p>
            <a:r>
              <a:rPr lang="en-US" sz="6000" dirty="0">
                <a:solidFill>
                  <a:schemeClr val="tx1"/>
                </a:solidFill>
                <a:latin typeface="Bell MT" panose="02020503060305020303" pitchFamily="18" charset="0"/>
                <a:hlinkClick r:id="rId3"/>
              </a:rPr>
              <a:t>New Science Turnkey Guides</a:t>
            </a:r>
            <a:endParaRPr lang="en-US" sz="6000" dirty="0">
              <a:solidFill>
                <a:schemeClr val="tx1"/>
              </a:solidFill>
              <a:latin typeface="Bell MT" panose="02020503060305020303" pitchFamily="18" charset="0"/>
            </a:endParaRPr>
          </a:p>
        </p:txBody>
      </p:sp>
      <p:pic>
        <p:nvPicPr>
          <p:cNvPr id="5" name="Picture 4">
            <a:extLst>
              <a:ext uri="{FF2B5EF4-FFF2-40B4-BE49-F238E27FC236}">
                <a16:creationId xmlns:a16="http://schemas.microsoft.com/office/drawing/2014/main" id="{EA5E7D6E-30D9-4831-B545-82ECFCFA969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21111605">
            <a:off x="691710" y="389438"/>
            <a:ext cx="3226281" cy="4189976"/>
          </a:xfrm>
          <a:prstGeom prst="rect">
            <a:avLst/>
          </a:prstGeom>
        </p:spPr>
      </p:pic>
      <p:pic>
        <p:nvPicPr>
          <p:cNvPr id="6" name="Picture 5">
            <a:extLst>
              <a:ext uri="{FF2B5EF4-FFF2-40B4-BE49-F238E27FC236}">
                <a16:creationId xmlns:a16="http://schemas.microsoft.com/office/drawing/2014/main" id="{FC3E4212-D91E-41F2-AB53-744173CAE0C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454698" y="396752"/>
            <a:ext cx="3282604" cy="4277008"/>
          </a:xfrm>
          <a:prstGeom prst="rect">
            <a:avLst/>
          </a:prstGeom>
        </p:spPr>
      </p:pic>
      <p:pic>
        <p:nvPicPr>
          <p:cNvPr id="7" name="Picture 6">
            <a:extLst>
              <a:ext uri="{FF2B5EF4-FFF2-40B4-BE49-F238E27FC236}">
                <a16:creationId xmlns:a16="http://schemas.microsoft.com/office/drawing/2014/main" id="{42305207-6DDD-4C46-9369-6ADCDA4F581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rot="610404">
            <a:off x="8413738" y="439261"/>
            <a:ext cx="3293424" cy="4291106"/>
          </a:xfrm>
          <a:prstGeom prst="rect">
            <a:avLst/>
          </a:prstGeom>
        </p:spPr>
      </p:pic>
      <p:cxnSp>
        <p:nvCxnSpPr>
          <p:cNvPr id="20" name="Straight Connector 19">
            <a:extLst>
              <a:ext uri="{FF2B5EF4-FFF2-40B4-BE49-F238E27FC236}">
                <a16:creationId xmlns:a16="http://schemas.microsoft.com/office/drawing/2014/main" id="{F7F57F6B-E621-4E40-A34D-2FE12902AA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65412" y="5603464"/>
            <a:ext cx="1007127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C22DE4C3-F301-467F-AA92-57A8FB1523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76424B68-5E7F-4A04-9966-5993A458A219}"/>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3A98EE3D-8CD1-4C3F-BD1C-C98C9596463C}" type="slidenum">
              <a:rPr kumimoji="0" lang="en-US" sz="105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10</a:t>
            </a:fld>
            <a:endParaRPr kumimoji="0" lang="en-US" sz="1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8066971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13A469-6B93-41D0-B2C4-3B9619290DDB}"/>
              </a:ext>
            </a:extLst>
          </p:cNvPr>
          <p:cNvSpPr>
            <a:spLocks noGrp="1"/>
          </p:cNvSpPr>
          <p:nvPr>
            <p:ph type="sldNum" sz="quarter" idx="12"/>
          </p:nvPr>
        </p:nvSpPr>
        <p:spPr/>
        <p:txBody>
          <a:bodyPr/>
          <a:lstStyle/>
          <a:p>
            <a:fld id="{3A98EE3D-8CD1-4C3F-BD1C-C98C9596463C}" type="slidenum">
              <a:rPr lang="en-US" smtClean="0"/>
              <a:t>11</a:t>
            </a:fld>
            <a:endParaRPr lang="en-US" dirty="0"/>
          </a:p>
        </p:txBody>
      </p:sp>
      <p:pic>
        <p:nvPicPr>
          <p:cNvPr id="4" name="Picture 3">
            <a:extLst>
              <a:ext uri="{FF2B5EF4-FFF2-40B4-BE49-F238E27FC236}">
                <a16:creationId xmlns:a16="http://schemas.microsoft.com/office/drawing/2014/main" id="{F8F52A63-1449-4770-B477-C1FB368F4912}"/>
              </a:ext>
            </a:extLst>
          </p:cNvPr>
          <p:cNvPicPr>
            <a:picLocks noChangeAspect="1"/>
          </p:cNvPicPr>
          <p:nvPr/>
        </p:nvPicPr>
        <p:blipFill>
          <a:blip r:embed="rId3"/>
          <a:stretch>
            <a:fillRect/>
          </a:stretch>
        </p:blipFill>
        <p:spPr>
          <a:xfrm>
            <a:off x="419345" y="150191"/>
            <a:ext cx="4671411" cy="6060406"/>
          </a:xfrm>
          <a:prstGeom prst="rect">
            <a:avLst/>
          </a:prstGeom>
        </p:spPr>
      </p:pic>
      <p:pic>
        <p:nvPicPr>
          <p:cNvPr id="6" name="Picture 5">
            <a:extLst>
              <a:ext uri="{FF2B5EF4-FFF2-40B4-BE49-F238E27FC236}">
                <a16:creationId xmlns:a16="http://schemas.microsoft.com/office/drawing/2014/main" id="{63CB7915-070E-4B9A-8F7E-4E6A797E60D4}"/>
              </a:ext>
            </a:extLst>
          </p:cNvPr>
          <p:cNvPicPr>
            <a:picLocks noChangeAspect="1"/>
          </p:cNvPicPr>
          <p:nvPr/>
        </p:nvPicPr>
        <p:blipFill>
          <a:blip r:embed="rId4"/>
          <a:stretch>
            <a:fillRect/>
          </a:stretch>
        </p:blipFill>
        <p:spPr>
          <a:xfrm>
            <a:off x="4842681" y="1442035"/>
            <a:ext cx="7150797" cy="3973930"/>
          </a:xfrm>
          <a:prstGeom prst="rect">
            <a:avLst/>
          </a:prstGeom>
          <a:ln>
            <a:solidFill>
              <a:schemeClr val="tx1"/>
            </a:solidFill>
          </a:ln>
        </p:spPr>
      </p:pic>
    </p:spTree>
    <p:extLst>
      <p:ext uri="{BB962C8B-B14F-4D97-AF65-F5344CB8AC3E}">
        <p14:creationId xmlns:p14="http://schemas.microsoft.com/office/powerpoint/2010/main" val="2950797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AF9E17-D8E7-41F9-8FE0-665485FFF26A}"/>
              </a:ext>
            </a:extLst>
          </p:cNvPr>
          <p:cNvSpPr>
            <a:spLocks noGrp="1"/>
          </p:cNvSpPr>
          <p:nvPr>
            <p:ph type="sldNum" sz="quarter" idx="12"/>
          </p:nvPr>
        </p:nvSpPr>
        <p:spPr/>
        <p:txBody>
          <a:bodyPr/>
          <a:lstStyle/>
          <a:p>
            <a:fld id="{3A98EE3D-8CD1-4C3F-BD1C-C98C9596463C}" type="slidenum">
              <a:rPr lang="en-US" smtClean="0"/>
              <a:t>12</a:t>
            </a:fld>
            <a:endParaRPr lang="en-US" dirty="0"/>
          </a:p>
        </p:txBody>
      </p:sp>
      <p:pic>
        <p:nvPicPr>
          <p:cNvPr id="4" name="Picture 3">
            <a:extLst>
              <a:ext uri="{FF2B5EF4-FFF2-40B4-BE49-F238E27FC236}">
                <a16:creationId xmlns:a16="http://schemas.microsoft.com/office/drawing/2014/main" id="{D518D54E-0952-49D3-A439-39EED83EECA4}"/>
              </a:ext>
            </a:extLst>
          </p:cNvPr>
          <p:cNvPicPr>
            <a:picLocks noChangeAspect="1"/>
          </p:cNvPicPr>
          <p:nvPr/>
        </p:nvPicPr>
        <p:blipFill>
          <a:blip r:embed="rId3"/>
          <a:stretch>
            <a:fillRect/>
          </a:stretch>
        </p:blipFill>
        <p:spPr>
          <a:xfrm>
            <a:off x="915208" y="336884"/>
            <a:ext cx="4392724" cy="5727032"/>
          </a:xfrm>
          <a:prstGeom prst="rect">
            <a:avLst/>
          </a:prstGeom>
        </p:spPr>
      </p:pic>
      <p:pic>
        <p:nvPicPr>
          <p:cNvPr id="6" name="Picture 5">
            <a:extLst>
              <a:ext uri="{FF2B5EF4-FFF2-40B4-BE49-F238E27FC236}">
                <a16:creationId xmlns:a16="http://schemas.microsoft.com/office/drawing/2014/main" id="{96E2CC5B-48C5-45F1-974A-5ACD67F01859}"/>
              </a:ext>
            </a:extLst>
          </p:cNvPr>
          <p:cNvPicPr>
            <a:picLocks noChangeAspect="1"/>
          </p:cNvPicPr>
          <p:nvPr/>
        </p:nvPicPr>
        <p:blipFill>
          <a:blip r:embed="rId4"/>
          <a:stretch>
            <a:fillRect/>
          </a:stretch>
        </p:blipFill>
        <p:spPr>
          <a:xfrm>
            <a:off x="5109124" y="1580147"/>
            <a:ext cx="6664468" cy="3697705"/>
          </a:xfrm>
          <a:prstGeom prst="rect">
            <a:avLst/>
          </a:prstGeom>
          <a:ln>
            <a:solidFill>
              <a:srgbClr val="08233B"/>
            </a:solidFill>
          </a:ln>
        </p:spPr>
      </p:pic>
    </p:spTree>
    <p:extLst>
      <p:ext uri="{BB962C8B-B14F-4D97-AF65-F5344CB8AC3E}">
        <p14:creationId xmlns:p14="http://schemas.microsoft.com/office/powerpoint/2010/main" val="2170676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76EDC8-A08C-4E15-BB52-E67CBF49B971}"/>
              </a:ext>
            </a:extLst>
          </p:cNvPr>
          <p:cNvSpPr>
            <a:spLocks noGrp="1"/>
          </p:cNvSpPr>
          <p:nvPr>
            <p:ph type="sldNum" sz="quarter" idx="12"/>
          </p:nvPr>
        </p:nvSpPr>
        <p:spPr/>
        <p:txBody>
          <a:bodyPr/>
          <a:lstStyle/>
          <a:p>
            <a:fld id="{3A98EE3D-8CD1-4C3F-BD1C-C98C9596463C}" type="slidenum">
              <a:rPr lang="en-US" smtClean="0"/>
              <a:t>13</a:t>
            </a:fld>
            <a:endParaRPr lang="en-US" dirty="0"/>
          </a:p>
        </p:txBody>
      </p:sp>
      <p:pic>
        <p:nvPicPr>
          <p:cNvPr id="4" name="Picture 3">
            <a:extLst>
              <a:ext uri="{FF2B5EF4-FFF2-40B4-BE49-F238E27FC236}">
                <a16:creationId xmlns:a16="http://schemas.microsoft.com/office/drawing/2014/main" id="{8A8E76E1-159D-42F6-9D7E-255CEAA3E0A9}"/>
              </a:ext>
            </a:extLst>
          </p:cNvPr>
          <p:cNvPicPr>
            <a:picLocks noChangeAspect="1"/>
          </p:cNvPicPr>
          <p:nvPr/>
        </p:nvPicPr>
        <p:blipFill>
          <a:blip r:embed="rId3"/>
          <a:stretch>
            <a:fillRect/>
          </a:stretch>
        </p:blipFill>
        <p:spPr>
          <a:xfrm>
            <a:off x="309468" y="134344"/>
            <a:ext cx="4767858" cy="6206297"/>
          </a:xfrm>
          <a:prstGeom prst="rect">
            <a:avLst/>
          </a:prstGeom>
        </p:spPr>
      </p:pic>
      <p:pic>
        <p:nvPicPr>
          <p:cNvPr id="5" name="Picture 4">
            <a:extLst>
              <a:ext uri="{FF2B5EF4-FFF2-40B4-BE49-F238E27FC236}">
                <a16:creationId xmlns:a16="http://schemas.microsoft.com/office/drawing/2014/main" id="{25BB8AB2-ADDF-49A6-B98E-BDA31E1AB5AD}"/>
              </a:ext>
            </a:extLst>
          </p:cNvPr>
          <p:cNvPicPr>
            <a:picLocks noChangeAspect="1"/>
          </p:cNvPicPr>
          <p:nvPr/>
        </p:nvPicPr>
        <p:blipFill>
          <a:blip r:embed="rId4"/>
          <a:stretch>
            <a:fillRect/>
          </a:stretch>
        </p:blipFill>
        <p:spPr>
          <a:xfrm>
            <a:off x="4789542" y="1573619"/>
            <a:ext cx="6831745" cy="3842857"/>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06423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EA0EF-F5AD-4791-AF50-97E7DE9C4616}"/>
              </a:ext>
            </a:extLst>
          </p:cNvPr>
          <p:cNvSpPr>
            <a:spLocks noGrp="1"/>
          </p:cNvSpPr>
          <p:nvPr>
            <p:ph type="title" idx="4294967295"/>
          </p:nvPr>
        </p:nvSpPr>
        <p:spPr>
          <a:xfrm>
            <a:off x="322729" y="108343"/>
            <a:ext cx="11279188" cy="784225"/>
          </a:xfrm>
        </p:spPr>
        <p:txBody>
          <a:bodyPr>
            <a:normAutofit/>
          </a:bodyPr>
          <a:lstStyle/>
          <a:p>
            <a:r>
              <a:rPr lang="en-US" sz="3600" b="0" u="sng" dirty="0">
                <a:solidFill>
                  <a:schemeClr val="tx1"/>
                </a:solidFill>
                <a:latin typeface="Book Antiqua" panose="02040602050305030304" pitchFamily="18" charset="0"/>
                <a:cs typeface="Calibri Light" panose="020F0302020204030204" pitchFamily="34" charset="0"/>
              </a:rPr>
              <a:t>Science Implementation Timeline Map</a:t>
            </a:r>
            <a:endParaRPr lang="en-US" sz="3600" b="0" u="sng" dirty="0">
              <a:solidFill>
                <a:srgbClr val="FF0000"/>
              </a:solidFill>
              <a:latin typeface="Book Antiqua" panose="02040602050305030304" pitchFamily="18" charset="0"/>
              <a:cs typeface="Calibri Light" panose="020F0302020204030204" pitchFamily="34" charset="0"/>
            </a:endParaRPr>
          </a:p>
        </p:txBody>
      </p:sp>
      <p:pic>
        <p:nvPicPr>
          <p:cNvPr id="8" name="Content Placeholder 7" descr="Screen shot of NYSSLS Implementation Timeline.">
            <a:extLst>
              <a:ext uri="{FF2B5EF4-FFF2-40B4-BE49-F238E27FC236}">
                <a16:creationId xmlns:a16="http://schemas.microsoft.com/office/drawing/2014/main" id="{5C8BE9FB-409A-4FAA-B0F3-0FCEB8BD601A}"/>
              </a:ext>
            </a:extLst>
          </p:cNvPr>
          <p:cNvPicPr>
            <a:picLocks noGrp="1" noChangeAspect="1"/>
          </p:cNvPicPr>
          <p:nvPr>
            <p:ph idx="4294967295"/>
          </p:nvPr>
        </p:nvPicPr>
        <p:blipFill rotWithShape="1">
          <a:blip r:embed="rId3"/>
          <a:srcRect l="13836" t="22240" r="52884" b="13552"/>
          <a:stretch/>
        </p:blipFill>
        <p:spPr>
          <a:xfrm>
            <a:off x="1123950" y="892568"/>
            <a:ext cx="9944100" cy="54213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9127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FE50-72D5-4AFC-952D-CF480A2D310D}"/>
              </a:ext>
            </a:extLst>
          </p:cNvPr>
          <p:cNvSpPr>
            <a:spLocks noGrp="1"/>
          </p:cNvSpPr>
          <p:nvPr>
            <p:ph type="title" idx="4294967295"/>
          </p:nvPr>
        </p:nvSpPr>
        <p:spPr>
          <a:xfrm>
            <a:off x="8988725" y="1310906"/>
            <a:ext cx="3203275" cy="3382774"/>
          </a:xfrm>
        </p:spPr>
        <p:txBody>
          <a:bodyPr vert="horz" lIns="91440" tIns="45720" rIns="91440" bIns="45720" rtlCol="0" anchor="b">
            <a:normAutofit fontScale="90000"/>
          </a:bodyPr>
          <a:lstStyle/>
          <a:p>
            <a:br>
              <a:rPr lang="en-US" sz="3000" dirty="0">
                <a:solidFill>
                  <a:schemeClr val="tx1">
                    <a:lumMod val="85000"/>
                    <a:lumOff val="15000"/>
                  </a:schemeClr>
                </a:solidFill>
                <a:latin typeface="Book Antiqua" panose="02040602050305030304" pitchFamily="18" charset="0"/>
              </a:rPr>
            </a:br>
            <a:r>
              <a:rPr lang="en-US" sz="3600" b="1" dirty="0">
                <a:solidFill>
                  <a:schemeClr val="tx1">
                    <a:lumMod val="85000"/>
                    <a:lumOff val="15000"/>
                  </a:schemeClr>
                </a:solidFill>
                <a:latin typeface="Book Antiqua" panose="02040602050305030304" pitchFamily="18" charset="0"/>
                <a:hlinkClick r:id="rId3">
                  <a:extLst>
                    <a:ext uri="{A12FA001-AC4F-418D-AE19-62706E023703}">
                      <ahyp:hlinkClr xmlns:ahyp="http://schemas.microsoft.com/office/drawing/2018/hyperlinkcolor" val="tx"/>
                    </a:ext>
                  </a:extLst>
                </a:hlinkClick>
              </a:rPr>
              <a:t>NYS </a:t>
            </a:r>
            <a:br>
              <a:rPr lang="en-US" sz="3600" b="1" dirty="0">
                <a:solidFill>
                  <a:schemeClr val="tx1">
                    <a:lumMod val="85000"/>
                    <a:lumOff val="15000"/>
                  </a:schemeClr>
                </a:solidFill>
                <a:latin typeface="Book Antiqua" panose="02040602050305030304" pitchFamily="18" charset="0"/>
                <a:hlinkClick r:id="rId3">
                  <a:extLst>
                    <a:ext uri="{A12FA001-AC4F-418D-AE19-62706E023703}">
                      <ahyp:hlinkClr xmlns:ahyp="http://schemas.microsoft.com/office/drawing/2018/hyperlinkcolor" val="tx"/>
                    </a:ext>
                  </a:extLst>
                </a:hlinkClick>
              </a:rPr>
            </a:br>
            <a:r>
              <a:rPr lang="en-US" sz="3600" b="1" dirty="0">
                <a:solidFill>
                  <a:schemeClr val="tx1">
                    <a:lumMod val="85000"/>
                    <a:lumOff val="15000"/>
                  </a:schemeClr>
                </a:solidFill>
                <a:latin typeface="Book Antiqua" panose="02040602050305030304" pitchFamily="18" charset="0"/>
                <a:hlinkClick r:id="rId3">
                  <a:extLst>
                    <a:ext uri="{A12FA001-AC4F-418D-AE19-62706E023703}">
                      <ahyp:hlinkClr xmlns:ahyp="http://schemas.microsoft.com/office/drawing/2018/hyperlinkcolor" val="tx"/>
                    </a:ext>
                  </a:extLst>
                </a:hlinkClick>
              </a:rPr>
              <a:t>P-12 </a:t>
            </a:r>
            <a:br>
              <a:rPr lang="en-US" sz="3600" b="1" dirty="0">
                <a:solidFill>
                  <a:schemeClr val="tx1">
                    <a:lumMod val="85000"/>
                    <a:lumOff val="15000"/>
                  </a:schemeClr>
                </a:solidFill>
                <a:latin typeface="Book Antiqua" panose="02040602050305030304" pitchFamily="18" charset="0"/>
                <a:hlinkClick r:id="rId3">
                  <a:extLst>
                    <a:ext uri="{A12FA001-AC4F-418D-AE19-62706E023703}">
                      <ahyp:hlinkClr xmlns:ahyp="http://schemas.microsoft.com/office/drawing/2018/hyperlinkcolor" val="tx"/>
                    </a:ext>
                  </a:extLst>
                </a:hlinkClick>
              </a:rPr>
            </a:br>
            <a:r>
              <a:rPr lang="en-US" sz="3600" b="1" dirty="0">
                <a:solidFill>
                  <a:schemeClr val="tx1">
                    <a:lumMod val="85000"/>
                    <a:lumOff val="15000"/>
                  </a:schemeClr>
                </a:solidFill>
                <a:latin typeface="Book Antiqua" panose="02040602050305030304" pitchFamily="18" charset="0"/>
                <a:hlinkClick r:id="rId3">
                  <a:extLst>
                    <a:ext uri="{A12FA001-AC4F-418D-AE19-62706E023703}">
                      <ahyp:hlinkClr xmlns:ahyp="http://schemas.microsoft.com/office/drawing/2018/hyperlinkcolor" val="tx"/>
                    </a:ext>
                  </a:extLst>
                </a:hlinkClick>
              </a:rPr>
              <a:t>Science </a:t>
            </a:r>
            <a:br>
              <a:rPr lang="en-US" sz="3600" b="1" dirty="0">
                <a:solidFill>
                  <a:schemeClr val="tx1">
                    <a:lumMod val="85000"/>
                    <a:lumOff val="15000"/>
                  </a:schemeClr>
                </a:solidFill>
                <a:latin typeface="Book Antiqua" panose="02040602050305030304" pitchFamily="18" charset="0"/>
                <a:hlinkClick r:id="rId3">
                  <a:extLst>
                    <a:ext uri="{A12FA001-AC4F-418D-AE19-62706E023703}">
                      <ahyp:hlinkClr xmlns:ahyp="http://schemas.microsoft.com/office/drawing/2018/hyperlinkcolor" val="tx"/>
                    </a:ext>
                  </a:extLst>
                </a:hlinkClick>
              </a:rPr>
            </a:br>
            <a:r>
              <a:rPr lang="en-US" sz="3600" b="1" dirty="0">
                <a:solidFill>
                  <a:schemeClr val="tx1">
                    <a:lumMod val="85000"/>
                    <a:lumOff val="15000"/>
                  </a:schemeClr>
                </a:solidFill>
                <a:latin typeface="Book Antiqua" panose="02040602050305030304" pitchFamily="18" charset="0"/>
                <a:hlinkClick r:id="rId3">
                  <a:extLst>
                    <a:ext uri="{A12FA001-AC4F-418D-AE19-62706E023703}">
                      <ahyp:hlinkClr xmlns:ahyp="http://schemas.microsoft.com/office/drawing/2018/hyperlinkcolor" val="tx"/>
                    </a:ext>
                  </a:extLst>
                </a:hlinkClick>
              </a:rPr>
              <a:t>Learning Standards Implementation Roadmap</a:t>
            </a:r>
            <a:endParaRPr lang="en-US" sz="3000" b="1" dirty="0">
              <a:solidFill>
                <a:schemeClr val="tx1">
                  <a:lumMod val="85000"/>
                  <a:lumOff val="15000"/>
                </a:schemeClr>
              </a:solidFill>
              <a:latin typeface="Book Antiqua" panose="02040602050305030304" pitchFamily="18" charset="0"/>
            </a:endParaRPr>
          </a:p>
        </p:txBody>
      </p:sp>
      <p:pic>
        <p:nvPicPr>
          <p:cNvPr id="3" name="Picture 4" descr="Screenshot of Roadmap Introduction web page.">
            <a:extLst>
              <a:ext uri="{FF2B5EF4-FFF2-40B4-BE49-F238E27FC236}">
                <a16:creationId xmlns:a16="http://schemas.microsoft.com/office/drawing/2014/main" id="{19BA1FD6-D225-4D85-82A2-22E9B4FD8A53}"/>
              </a:ext>
            </a:extLst>
          </p:cNvPr>
          <p:cNvPicPr>
            <a:picLocks noChangeAspect="1"/>
          </p:cNvPicPr>
          <p:nvPr/>
        </p:nvPicPr>
        <p:blipFill rotWithShape="1">
          <a:blip r:embed="rId4"/>
          <a:srcRect l="65214" t="17997" r="7651" b="11581"/>
          <a:stretch/>
        </p:blipFill>
        <p:spPr>
          <a:xfrm>
            <a:off x="493654" y="353092"/>
            <a:ext cx="7920215" cy="5806757"/>
          </a:xfrm>
          <a:prstGeom prst="rect">
            <a:avLst/>
          </a:prstGeom>
          <a:ln w="228600" cap="sq" cmpd="thickThin">
            <a:solidFill>
              <a:srgbClr val="000000"/>
            </a:solidFill>
            <a:prstDash val="solid"/>
            <a:miter lim="800000"/>
          </a:ln>
          <a:effectLst>
            <a:innerShdw blurRad="76200">
              <a:srgbClr val="000000"/>
            </a:innerShdw>
          </a:effectLst>
        </p:spPr>
      </p:pic>
      <p:sp>
        <p:nvSpPr>
          <p:cNvPr id="4" name="Slide Number Placeholder 3">
            <a:extLst>
              <a:ext uri="{FF2B5EF4-FFF2-40B4-BE49-F238E27FC236}">
                <a16:creationId xmlns:a16="http://schemas.microsoft.com/office/drawing/2014/main" id="{8E25F39D-8153-49FB-AFE9-B61C524AF8B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8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838870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75714-F7B0-4D91-8165-07AC91A5CC48}"/>
              </a:ext>
            </a:extLst>
          </p:cNvPr>
          <p:cNvSpPr txBox="1">
            <a:spLocks noGrp="1"/>
          </p:cNvSpPr>
          <p:nvPr>
            <p:ph type="title" idx="4294967295"/>
          </p:nvPr>
        </p:nvSpPr>
        <p:spPr>
          <a:xfrm>
            <a:off x="689342" y="979584"/>
            <a:ext cx="4903304" cy="37856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chemeClr val="tx1"/>
                </a:solidFill>
                <a:effectLst/>
                <a:uLnTx/>
                <a:uFillTx/>
                <a:latin typeface="Californian FB" panose="0207040306080B030204" pitchFamily="18" charset="0"/>
                <a:ea typeface="+mn-ea"/>
                <a:cs typeface="Calibri Light" panose="020F0302020204030204" pitchFamily="34" charset="0"/>
              </a:rPr>
              <a:t>A Parent’s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chemeClr val="tx1"/>
                </a:solidFill>
                <a:effectLst/>
                <a:uLnTx/>
                <a:uFillTx/>
                <a:latin typeface="Californian FB" panose="0207040306080B030204" pitchFamily="18" charset="0"/>
                <a:ea typeface="+mn-ea"/>
                <a:cs typeface="Calibri Light" panose="020F0302020204030204" pitchFamily="34" charset="0"/>
              </a:rPr>
              <a:t>Guide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chemeClr val="tx1"/>
                </a:solidFill>
                <a:effectLst/>
                <a:uLnTx/>
                <a:uFillTx/>
                <a:latin typeface="Californian FB" panose="0207040306080B030204" pitchFamily="18" charset="0"/>
                <a:ea typeface="+mn-ea"/>
                <a:cs typeface="Calibri Light" panose="020F0302020204030204" pitchFamily="34" charset="0"/>
              </a:rPr>
              <a:t>to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chemeClr val="tx1"/>
                </a:solidFill>
                <a:effectLst/>
                <a:uLnTx/>
                <a:uFillTx/>
                <a:latin typeface="Californian FB" panose="0207040306080B030204" pitchFamily="18" charset="0"/>
                <a:ea typeface="+mn-ea"/>
                <a:cs typeface="Calibri Light" panose="020F0302020204030204" pitchFamily="34" charset="0"/>
              </a:rPr>
              <a:t>New York State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chemeClr val="tx1"/>
                </a:solidFill>
                <a:effectLst/>
                <a:uLnTx/>
                <a:uFillTx/>
                <a:latin typeface="Californian FB" panose="0207040306080B030204" pitchFamily="18" charset="0"/>
                <a:ea typeface="+mn-ea"/>
                <a:cs typeface="Calibri Light" panose="020F0302020204030204" pitchFamily="34" charset="0"/>
              </a:rPr>
              <a:t>P-12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chemeClr val="tx1"/>
                </a:solidFill>
                <a:effectLst/>
                <a:uLnTx/>
                <a:uFillTx/>
                <a:latin typeface="Californian FB" panose="0207040306080B030204" pitchFamily="18" charset="0"/>
                <a:ea typeface="+mn-ea"/>
                <a:cs typeface="Calibri Light" panose="020F0302020204030204" pitchFamily="34" charset="0"/>
              </a:rPr>
              <a:t>Learning Standards</a:t>
            </a:r>
          </a:p>
        </p:txBody>
      </p:sp>
      <p:pic>
        <p:nvPicPr>
          <p:cNvPr id="3" name="Picture 2" descr="Screen shot of NYSED Science Parent Guide page.">
            <a:hlinkClick r:id="rId3"/>
            <a:extLst>
              <a:ext uri="{FF2B5EF4-FFF2-40B4-BE49-F238E27FC236}">
                <a16:creationId xmlns:a16="http://schemas.microsoft.com/office/drawing/2014/main" id="{E3284BF0-9020-4AC0-B5CA-133AEBE1827F}"/>
              </a:ext>
            </a:extLst>
          </p:cNvPr>
          <p:cNvPicPr>
            <a:picLocks noChangeAspect="1"/>
          </p:cNvPicPr>
          <p:nvPr/>
        </p:nvPicPr>
        <p:blipFill rotWithShape="1">
          <a:blip r:embed="rId4"/>
          <a:srcRect l="22717" t="22013" r="61848" b="8357"/>
          <a:stretch/>
        </p:blipFill>
        <p:spPr>
          <a:xfrm>
            <a:off x="5976730" y="246491"/>
            <a:ext cx="4903304" cy="59850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Slide Number Placeholder 3">
            <a:extLst>
              <a:ext uri="{FF2B5EF4-FFF2-40B4-BE49-F238E27FC236}">
                <a16:creationId xmlns:a16="http://schemas.microsoft.com/office/drawing/2014/main" id="{2889A5FC-14BA-4B93-ABD0-986E34F611D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8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26979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6747B-89DA-4A9B-9155-58A7A30F91A9}"/>
              </a:ext>
            </a:extLst>
          </p:cNvPr>
          <p:cNvSpPr txBox="1">
            <a:spLocks noGrp="1"/>
          </p:cNvSpPr>
          <p:nvPr>
            <p:ph type="title" idx="4294967295"/>
          </p:nvPr>
        </p:nvSpPr>
        <p:spPr>
          <a:xfrm>
            <a:off x="1204367" y="5646792"/>
            <a:ext cx="9783265" cy="8000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457200" rtl="0" eaLnBrk="1" fontAlgn="auto" latinLnBrk="0" hangingPunct="1">
              <a:lnSpc>
                <a:spcPct val="100000"/>
              </a:lnSpc>
              <a:spcBef>
                <a:spcPct val="0"/>
              </a:spcBef>
              <a:spcAft>
                <a:spcPts val="600"/>
              </a:spcAft>
              <a:buClrTx/>
              <a:buSzTx/>
              <a:buFontTx/>
              <a:buNone/>
              <a:tabLst/>
              <a:defRPr/>
            </a:pPr>
            <a:r>
              <a:rPr kumimoji="0" lang="en-US" sz="3600" b="0" i="0" u="sng" strike="noStrike" kern="1200" spc="0" normalizeH="0" baseline="0" noProof="0" dirty="0">
                <a:ln>
                  <a:noFill/>
                </a:ln>
                <a:solidFill>
                  <a:schemeClr val="tx1"/>
                </a:solidFill>
                <a:effectLst/>
                <a:uLnTx/>
                <a:uFillTx/>
                <a:latin typeface="Book Antiqua" panose="02040602050305030304" pitchFamily="18" charset="0"/>
                <a:ea typeface="+mn-ea"/>
                <a:cs typeface="+mn-cs"/>
                <a:hlinkClick r:id="" action="ppaction://noaction">
                  <a:extLst>
                    <a:ext uri="{A12FA001-AC4F-418D-AE19-62706E023703}">
                      <ahyp:hlinkClr xmlns:ahyp="http://schemas.microsoft.com/office/drawing/2018/hyperlinkcolor" val="tx"/>
                    </a:ext>
                  </a:extLst>
                </a:hlinkClick>
              </a:rPr>
              <a:t>NYSED Statewide Science Resource Network</a:t>
            </a:r>
            <a:endParaRPr kumimoji="0" lang="en-US" sz="3600" b="0" i="0" u="sng" strike="noStrike" kern="1200" spc="0" normalizeH="0" baseline="0" noProof="0" dirty="0">
              <a:ln>
                <a:noFill/>
              </a:ln>
              <a:solidFill>
                <a:schemeClr val="tx1"/>
              </a:solidFill>
              <a:effectLst/>
              <a:uLnTx/>
              <a:uFillTx/>
              <a:latin typeface="Book Antiqua" panose="02040602050305030304" pitchFamily="18" charset="0"/>
              <a:ea typeface="+mn-ea"/>
              <a:cs typeface="+mn-cs"/>
            </a:endParaRPr>
          </a:p>
        </p:txBody>
      </p:sp>
      <p:pic>
        <p:nvPicPr>
          <p:cNvPr id="5" name="Picture 4" descr="Screen shot of NYSED State Science Network page.">
            <a:extLst>
              <a:ext uri="{FF2B5EF4-FFF2-40B4-BE49-F238E27FC236}">
                <a16:creationId xmlns:a16="http://schemas.microsoft.com/office/drawing/2014/main" id="{D633E75F-CC93-4068-AC4B-541CB184E024}"/>
              </a:ext>
            </a:extLst>
          </p:cNvPr>
          <p:cNvPicPr>
            <a:picLocks noChangeAspect="1"/>
          </p:cNvPicPr>
          <p:nvPr/>
        </p:nvPicPr>
        <p:blipFill rotWithShape="1">
          <a:blip r:embed="rId3"/>
          <a:srcRect l="127" r="30341"/>
          <a:stretch/>
        </p:blipFill>
        <p:spPr>
          <a:xfrm>
            <a:off x="6709256" y="567576"/>
            <a:ext cx="4973742" cy="4839781"/>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descr="Screen shot of NYSED State Science Network page.">
            <a:extLst>
              <a:ext uri="{FF2B5EF4-FFF2-40B4-BE49-F238E27FC236}">
                <a16:creationId xmlns:a16="http://schemas.microsoft.com/office/drawing/2014/main" id="{E834BFD7-8BEE-490B-9D8C-38B35D9CC74F}"/>
              </a:ext>
            </a:extLst>
          </p:cNvPr>
          <p:cNvPicPr>
            <a:picLocks noChangeAspect="1"/>
          </p:cNvPicPr>
          <p:nvPr/>
        </p:nvPicPr>
        <p:blipFill rotWithShape="1">
          <a:blip r:embed="rId4"/>
          <a:srcRect l="12718" t="22739" r="51739" b="8742"/>
          <a:stretch/>
        </p:blipFill>
        <p:spPr>
          <a:xfrm>
            <a:off x="217309" y="1292229"/>
            <a:ext cx="6225655" cy="3390473"/>
          </a:xfrm>
          <a:prstGeom prst="rect">
            <a:avLst/>
          </a:prstGeom>
          <a:ln w="88900" cap="sq" cmpd="thickThin">
            <a:solidFill>
              <a:srgbClr val="000000"/>
            </a:solidFill>
            <a:prstDash val="solid"/>
            <a:miter lim="800000"/>
          </a:ln>
          <a:effectLst>
            <a:innerShdw blurRad="76200">
              <a:srgbClr val="000000"/>
            </a:innerShdw>
          </a:effectLst>
        </p:spPr>
      </p:pic>
      <p:sp>
        <p:nvSpPr>
          <p:cNvPr id="4" name="Slide Number Placeholder 3">
            <a:extLst>
              <a:ext uri="{FF2B5EF4-FFF2-40B4-BE49-F238E27FC236}">
                <a16:creationId xmlns:a16="http://schemas.microsoft.com/office/drawing/2014/main" id="{E86439BB-81D4-4C11-9987-4D08EE4045A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8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05278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AB6E427-3F73-4C06-A5D5-AE52C3883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D8C9BDAA-0390-4B39-9B5C-BC95E5120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9919"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2"/>
          <p:cNvSpPr>
            <a:spLocks noGrp="1"/>
          </p:cNvSpPr>
          <p:nvPr>
            <p:ph type="title"/>
          </p:nvPr>
        </p:nvSpPr>
        <p:spPr>
          <a:xfrm>
            <a:off x="492370" y="516836"/>
            <a:ext cx="3084844" cy="1961086"/>
          </a:xfrm>
        </p:spPr>
        <p:txBody>
          <a:bodyPr>
            <a:normAutofit fontScale="90000"/>
          </a:bodyPr>
          <a:lstStyle/>
          <a:p>
            <a:r>
              <a:rPr lang="en-US" sz="4000" b="1" dirty="0">
                <a:solidFill>
                  <a:srgbClr val="FFFFFF"/>
                </a:solidFill>
                <a:latin typeface="Book Antiqua" panose="02040602050305030304" pitchFamily="18" charset="0"/>
                <a:cs typeface="Calibri Light" panose="020F0302020204030204" pitchFamily="34" charset="0"/>
              </a:rPr>
              <a:t>SCIENCE </a:t>
            </a:r>
            <a:r>
              <a:rPr lang="en-US" sz="4000" b="1" dirty="0">
                <a:solidFill>
                  <a:srgbClr val="FFFFFF"/>
                </a:solidFill>
                <a:latin typeface="Book Antiqua" panose="02040602050305030304" pitchFamily="18" charset="0"/>
                <a:cs typeface="Calibri Light" panose="020F0302020204030204" pitchFamily="34" charset="0"/>
                <a:hlinkClick r:id="rId3">
                  <a:extLst>
                    <a:ext uri="{A12FA001-AC4F-418D-AE19-62706E023703}">
                      <ahyp:hlinkClr xmlns:ahyp="http://schemas.microsoft.com/office/drawing/2018/hyperlinkcolor" val="tx"/>
                    </a:ext>
                  </a:extLst>
                </a:hlinkClick>
              </a:rPr>
              <a:t>High School Course Maps</a:t>
            </a:r>
            <a:endParaRPr lang="en-US" sz="4000" b="1" dirty="0">
              <a:solidFill>
                <a:srgbClr val="FFFFFF"/>
              </a:solidFill>
              <a:latin typeface="Book Antiqua" panose="02040602050305030304" pitchFamily="18" charset="0"/>
              <a:cs typeface="Calibri Light" panose="020F0302020204030204" pitchFamily="34" charset="0"/>
            </a:endParaRPr>
          </a:p>
        </p:txBody>
      </p:sp>
      <p:cxnSp>
        <p:nvCxnSpPr>
          <p:cNvPr id="23" name="Straight Connector 22">
            <a:extLst>
              <a:ext uri="{FF2B5EF4-FFF2-40B4-BE49-F238E27FC236}">
                <a16:creationId xmlns:a16="http://schemas.microsoft.com/office/drawing/2014/main" id="{E04A321A-A039-4720-87B4-66A4210E0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752" y="2638787"/>
            <a:ext cx="27432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Content Placeholder 13"/>
          <p:cNvSpPr>
            <a:spLocks noGrp="1"/>
          </p:cNvSpPr>
          <p:nvPr>
            <p:ph idx="1"/>
          </p:nvPr>
        </p:nvSpPr>
        <p:spPr>
          <a:xfrm>
            <a:off x="571752" y="2799654"/>
            <a:ext cx="3005462" cy="3189665"/>
          </a:xfrm>
        </p:spPr>
        <p:txBody>
          <a:bodyPr>
            <a:normAutofit/>
          </a:bodyPr>
          <a:lstStyle/>
          <a:p>
            <a:pPr>
              <a:lnSpc>
                <a:spcPct val="90000"/>
              </a:lnSpc>
              <a:spcAft>
                <a:spcPts val="450"/>
              </a:spcAft>
              <a:buFont typeface="Wingdings" panose="05000000000000000000" pitchFamily="2" charset="2"/>
              <a:buChar char="Ø"/>
            </a:pPr>
            <a:r>
              <a:rPr lang="en-US" sz="1500" dirty="0">
                <a:solidFill>
                  <a:srgbClr val="FFFFFF"/>
                </a:solidFill>
              </a:rPr>
              <a:t>Aligned to new Regents examinations in science </a:t>
            </a:r>
          </a:p>
          <a:p>
            <a:pPr>
              <a:lnSpc>
                <a:spcPct val="90000"/>
              </a:lnSpc>
              <a:spcAft>
                <a:spcPts val="450"/>
              </a:spcAft>
              <a:buFont typeface="Wingdings" panose="05000000000000000000" pitchFamily="2" charset="2"/>
              <a:buChar char="Ø"/>
            </a:pPr>
            <a:r>
              <a:rPr lang="en-US" sz="1500" dirty="0">
                <a:solidFill>
                  <a:srgbClr val="FFFFFF"/>
                </a:solidFill>
              </a:rPr>
              <a:t>Aligned to the New York State P-12 Science Learning Standards</a:t>
            </a:r>
          </a:p>
          <a:p>
            <a:pPr>
              <a:lnSpc>
                <a:spcPct val="90000"/>
              </a:lnSpc>
              <a:spcAft>
                <a:spcPts val="450"/>
              </a:spcAft>
              <a:buFont typeface="Wingdings" panose="05000000000000000000" pitchFamily="2" charset="2"/>
              <a:buChar char="Ø"/>
            </a:pPr>
            <a:r>
              <a:rPr lang="en-US" sz="1500" dirty="0">
                <a:solidFill>
                  <a:srgbClr val="FFFFFF"/>
                </a:solidFill>
              </a:rPr>
              <a:t>Includes:</a:t>
            </a:r>
          </a:p>
          <a:p>
            <a:pPr lvl="1">
              <a:lnSpc>
                <a:spcPct val="90000"/>
              </a:lnSpc>
              <a:spcAft>
                <a:spcPts val="450"/>
              </a:spcAft>
              <a:buFont typeface="Wingdings" panose="05000000000000000000" pitchFamily="2" charset="2"/>
              <a:buChar char="Ø"/>
            </a:pPr>
            <a:r>
              <a:rPr lang="en-US" sz="1500" dirty="0">
                <a:solidFill>
                  <a:srgbClr val="FFFFFF"/>
                </a:solidFill>
                <a:hlinkClick r:id="rId4"/>
              </a:rPr>
              <a:t>Earth and Space Sciences</a:t>
            </a:r>
            <a:endParaRPr lang="en-US" sz="1500" dirty="0">
              <a:solidFill>
                <a:srgbClr val="FFFFFF"/>
              </a:solidFill>
            </a:endParaRPr>
          </a:p>
          <a:p>
            <a:pPr lvl="1">
              <a:lnSpc>
                <a:spcPct val="90000"/>
              </a:lnSpc>
              <a:spcAft>
                <a:spcPts val="450"/>
              </a:spcAft>
              <a:buFont typeface="Wingdings" panose="05000000000000000000" pitchFamily="2" charset="2"/>
              <a:buChar char="Ø"/>
            </a:pPr>
            <a:r>
              <a:rPr lang="en-US" sz="1500" dirty="0">
                <a:solidFill>
                  <a:srgbClr val="FFFFFF"/>
                </a:solidFill>
                <a:hlinkClick r:id="rId5"/>
              </a:rPr>
              <a:t>Life Sciences:  Biology</a:t>
            </a:r>
            <a:endParaRPr lang="en-US" sz="1500" dirty="0">
              <a:solidFill>
                <a:srgbClr val="FFFFFF"/>
              </a:solidFill>
            </a:endParaRPr>
          </a:p>
          <a:p>
            <a:pPr lvl="1">
              <a:lnSpc>
                <a:spcPct val="90000"/>
              </a:lnSpc>
              <a:spcAft>
                <a:spcPts val="450"/>
              </a:spcAft>
              <a:buFont typeface="Wingdings" panose="05000000000000000000" pitchFamily="2" charset="2"/>
              <a:buChar char="Ø"/>
            </a:pPr>
            <a:r>
              <a:rPr lang="en-US" sz="1500" dirty="0">
                <a:solidFill>
                  <a:srgbClr val="FFFFFF"/>
                </a:solidFill>
                <a:hlinkClick r:id="rId6"/>
              </a:rPr>
              <a:t>Physical Sciences:  Chemistry</a:t>
            </a:r>
            <a:endParaRPr lang="en-US" sz="1500" dirty="0">
              <a:solidFill>
                <a:srgbClr val="FFFFFF"/>
              </a:solidFill>
            </a:endParaRPr>
          </a:p>
          <a:p>
            <a:pPr lvl="1">
              <a:lnSpc>
                <a:spcPct val="90000"/>
              </a:lnSpc>
              <a:spcAft>
                <a:spcPts val="450"/>
              </a:spcAft>
              <a:buFont typeface="Wingdings" panose="05000000000000000000" pitchFamily="2" charset="2"/>
              <a:buChar char="Ø"/>
            </a:pPr>
            <a:r>
              <a:rPr lang="en-US" sz="1500" dirty="0">
                <a:solidFill>
                  <a:srgbClr val="FFFFFF"/>
                </a:solidFill>
                <a:hlinkClick r:id="rId7"/>
              </a:rPr>
              <a:t>Physical Sciences:  Physics</a:t>
            </a:r>
          </a:p>
          <a:p>
            <a:pPr marL="201168" lvl="1" indent="0">
              <a:lnSpc>
                <a:spcPct val="90000"/>
              </a:lnSpc>
              <a:spcAft>
                <a:spcPts val="450"/>
              </a:spcAft>
              <a:buNone/>
            </a:pPr>
            <a:endParaRPr lang="en-US" sz="1500" dirty="0">
              <a:solidFill>
                <a:srgbClr val="FFFFFF"/>
              </a:solidFill>
            </a:endParaRPr>
          </a:p>
        </p:txBody>
      </p:sp>
      <p:grpSp>
        <p:nvGrpSpPr>
          <p:cNvPr id="2" name="Group 1" descr="Screen shot of High School Science course map page.">
            <a:extLst>
              <a:ext uri="{FF2B5EF4-FFF2-40B4-BE49-F238E27FC236}">
                <a16:creationId xmlns:a16="http://schemas.microsoft.com/office/drawing/2014/main" id="{E4C8F800-6DBB-434A-9453-689C5FD89AEA}"/>
              </a:ext>
            </a:extLst>
          </p:cNvPr>
          <p:cNvGrpSpPr/>
          <p:nvPr/>
        </p:nvGrpSpPr>
        <p:grpSpPr>
          <a:xfrm>
            <a:off x="4427558" y="516836"/>
            <a:ext cx="7396818" cy="5930002"/>
            <a:chOff x="247498" y="1903269"/>
            <a:chExt cx="4046747" cy="4040332"/>
          </a:xfrm>
        </p:grpSpPr>
        <p:pic>
          <p:nvPicPr>
            <p:cNvPr id="4" name="Picture 3">
              <a:extLst>
                <a:ext uri="{FF2B5EF4-FFF2-40B4-BE49-F238E27FC236}">
                  <a16:creationId xmlns:a16="http://schemas.microsoft.com/office/drawing/2014/main" id="{206C28B9-E7AD-4637-9ED9-9AA35D771BED}"/>
                </a:ext>
              </a:extLst>
            </p:cNvPr>
            <p:cNvPicPr>
              <a:picLocks noChangeAspect="1"/>
            </p:cNvPicPr>
            <p:nvPr/>
          </p:nvPicPr>
          <p:blipFill rotWithShape="1">
            <a:blip r:embed="rId8"/>
            <a:srcRect l="24696" t="12333" r="25910" b="15802"/>
            <a:stretch/>
          </p:blipFill>
          <p:spPr>
            <a:xfrm>
              <a:off x="247498" y="1903269"/>
              <a:ext cx="3583277" cy="2932546"/>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7CA45A2C-827F-432A-9A4C-D1BE6A58F253}"/>
                </a:ext>
              </a:extLst>
            </p:cNvPr>
            <p:cNvPicPr>
              <a:picLocks noChangeAspect="1"/>
            </p:cNvPicPr>
            <p:nvPr/>
          </p:nvPicPr>
          <p:blipFill rotWithShape="1">
            <a:blip r:embed="rId9"/>
            <a:srcRect l="22500" t="14141" r="23485" b="13513"/>
            <a:stretch/>
          </p:blipFill>
          <p:spPr>
            <a:xfrm>
              <a:off x="401776" y="3011055"/>
              <a:ext cx="3892469" cy="2932546"/>
            </a:xfrm>
            <a:prstGeom prst="rect">
              <a:avLst/>
            </a:prstGeom>
            <a:ln>
              <a:noFill/>
            </a:ln>
            <a:effectLst>
              <a:outerShdw blurRad="190500" algn="tl" rotWithShape="0">
                <a:srgbClr val="000000">
                  <a:alpha val="70000"/>
                </a:srgbClr>
              </a:outerShdw>
            </a:effectLst>
          </p:spPr>
        </p:pic>
      </p:grpSp>
      <p:sp>
        <p:nvSpPr>
          <p:cNvPr id="3" name="Slide Number Placeholder 2">
            <a:extLst>
              <a:ext uri="{FF2B5EF4-FFF2-40B4-BE49-F238E27FC236}">
                <a16:creationId xmlns:a16="http://schemas.microsoft.com/office/drawing/2014/main" id="{3FCC3BE4-3B8C-46F5-9DD2-C6A65773FF7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8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27641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DA2D4F39-A81C-4F90-B888-747B6AC89EF3}"/>
              </a:ext>
            </a:extLst>
          </p:cNvPr>
          <p:cNvSpPr>
            <a:spLocks noGrp="1"/>
          </p:cNvSpPr>
          <p:nvPr>
            <p:ph type="title"/>
          </p:nvPr>
        </p:nvSpPr>
        <p:spPr>
          <a:xfrm>
            <a:off x="531962" y="313363"/>
            <a:ext cx="11128076" cy="636608"/>
          </a:xfrm>
        </p:spPr>
        <p:txBody>
          <a:bodyPr/>
          <a:lstStyle/>
          <a:p>
            <a:r>
              <a:rPr lang="en-US" sz="4000" b="1" dirty="0">
                <a:solidFill>
                  <a:srgbClr val="0563C1"/>
                </a:solidFill>
                <a:latin typeface="Californian FB" panose="0207040306080B030204" pitchFamily="18" charset="0"/>
                <a:hlinkClick r:id="rId3">
                  <a:extLst>
                    <a:ext uri="{A12FA001-AC4F-418D-AE19-62706E023703}">
                      <ahyp:hlinkClr xmlns:ahyp="http://schemas.microsoft.com/office/drawing/2018/hyperlinkcolor" val="tx"/>
                    </a:ext>
                  </a:extLst>
                </a:hlinkClick>
              </a:rPr>
              <a:t>NYSED</a:t>
            </a:r>
            <a:r>
              <a:rPr lang="en-US" sz="4000" b="1" dirty="0">
                <a:latin typeface="Californian FB" panose="0207040306080B030204" pitchFamily="18" charset="0"/>
                <a:hlinkClick r:id="rId3">
                  <a:extLst>
                    <a:ext uri="{A12FA001-AC4F-418D-AE19-62706E023703}">
                      <ahyp:hlinkClr xmlns:ahyp="http://schemas.microsoft.com/office/drawing/2018/hyperlinkcolor" val="tx"/>
                    </a:ext>
                  </a:extLst>
                </a:hlinkClick>
              </a:rPr>
              <a:t> Webpages Relevant To Science Education</a:t>
            </a:r>
            <a:endParaRPr lang="en-US" sz="4000" b="1" dirty="0">
              <a:latin typeface="Californian FB" panose="0207040306080B030204" pitchFamily="18" charset="0"/>
            </a:endParaRPr>
          </a:p>
        </p:txBody>
      </p:sp>
      <p:pic>
        <p:nvPicPr>
          <p:cNvPr id="3" name="Content Placeholder 2" descr="Screen shot of page.">
            <a:extLst>
              <a:ext uri="{FF2B5EF4-FFF2-40B4-BE49-F238E27FC236}">
                <a16:creationId xmlns:a16="http://schemas.microsoft.com/office/drawing/2014/main" id="{BD83A478-79BE-4FDD-8CC7-3AA2C8973DAD}"/>
              </a:ext>
            </a:extLst>
          </p:cNvPr>
          <p:cNvPicPr>
            <a:picLocks noGrp="1" noChangeAspect="1"/>
          </p:cNvPicPr>
          <p:nvPr>
            <p:ph idx="1"/>
          </p:nvPr>
        </p:nvPicPr>
        <p:blipFill>
          <a:blip r:embed="rId4"/>
          <a:stretch>
            <a:fillRect/>
          </a:stretch>
        </p:blipFill>
        <p:spPr>
          <a:xfrm>
            <a:off x="2520275" y="1389152"/>
            <a:ext cx="7398030" cy="5155485"/>
          </a:xfrm>
          <a:prstGeom prst="rect">
            <a:avLst/>
          </a:prstGeom>
          <a:ln>
            <a:noFill/>
          </a:ln>
          <a:effectLst>
            <a:outerShdw blurRad="190500" algn="tl" rotWithShape="0">
              <a:srgbClr val="000000">
                <a:alpha val="70000"/>
              </a:srgbClr>
            </a:outerShdw>
          </a:effectLst>
        </p:spPr>
      </p:pic>
      <p:sp>
        <p:nvSpPr>
          <p:cNvPr id="4" name="Arrow: Right 3" descr="Yellow arrow points to NYSED Science Webpages.">
            <a:extLst>
              <a:ext uri="{FF2B5EF4-FFF2-40B4-BE49-F238E27FC236}">
                <a16:creationId xmlns:a16="http://schemas.microsoft.com/office/drawing/2014/main" id="{0FF42313-1FC8-4646-AA95-AC181EF82861}"/>
              </a:ext>
            </a:extLst>
          </p:cNvPr>
          <p:cNvSpPr/>
          <p:nvPr/>
        </p:nvSpPr>
        <p:spPr>
          <a:xfrm>
            <a:off x="665144" y="4630732"/>
            <a:ext cx="1783080" cy="41148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249780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8F0A37D-2337-4AAF-98B0-7E4E9B98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75F73D-8CD1-4F41-BB9B-C2058E1E0A7C}"/>
              </a:ext>
            </a:extLst>
          </p:cNvPr>
          <p:cNvSpPr>
            <a:spLocks noGrp="1"/>
          </p:cNvSpPr>
          <p:nvPr>
            <p:ph type="title"/>
          </p:nvPr>
        </p:nvSpPr>
        <p:spPr>
          <a:xfrm>
            <a:off x="1097280" y="286603"/>
            <a:ext cx="10058400" cy="1450757"/>
          </a:xfrm>
        </p:spPr>
        <p:txBody>
          <a:bodyPr>
            <a:normAutofit/>
          </a:bodyPr>
          <a:lstStyle/>
          <a:p>
            <a:r>
              <a:rPr lang="en-US" dirty="0">
                <a:latin typeface="Book Antiqua" panose="02040602050305030304" pitchFamily="18" charset="0"/>
              </a:rPr>
              <a:t>Agenda</a:t>
            </a:r>
          </a:p>
        </p:txBody>
      </p:sp>
      <p:cxnSp>
        <p:nvCxnSpPr>
          <p:cNvPr id="13" name="Straight Connector 12">
            <a:extLst>
              <a:ext uri="{FF2B5EF4-FFF2-40B4-BE49-F238E27FC236}">
                <a16:creationId xmlns:a16="http://schemas.microsoft.com/office/drawing/2014/main" id="{F15CCCF0-E573-463A-9760-1FDC0B2CFB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7234D70-FB65-4E99-985E-64D219674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416F79EA-305B-494F-8086-59493233E474}"/>
              </a:ext>
            </a:extLst>
          </p:cNvPr>
          <p:cNvSpPr>
            <a:spLocks noGrp="1"/>
          </p:cNvSpPr>
          <p:nvPr>
            <p:ph type="sldNum" sz="quarter" idx="12"/>
          </p:nvPr>
        </p:nvSpPr>
        <p:spPr>
          <a:xfrm>
            <a:off x="10993582" y="6446838"/>
            <a:ext cx="780010" cy="365125"/>
          </a:xfrm>
        </p:spPr>
        <p:txBody>
          <a:bodyPr>
            <a:normAutofit/>
          </a:bodyPr>
          <a:lstStyle/>
          <a:p>
            <a:pPr>
              <a:lnSpc>
                <a:spcPct val="90000"/>
              </a:lnSpc>
              <a:spcAft>
                <a:spcPts val="600"/>
              </a:spcAft>
            </a:pPr>
            <a:fld id="{3A98EE3D-8CD1-4C3F-BD1C-C98C9596463C}" type="slidenum">
              <a:rPr lang="en-US" smtClean="0"/>
              <a:pPr>
                <a:lnSpc>
                  <a:spcPct val="90000"/>
                </a:lnSpc>
                <a:spcAft>
                  <a:spcPts val="600"/>
                </a:spcAft>
              </a:pPr>
              <a:t>2</a:t>
            </a:fld>
            <a:endParaRPr lang="en-US"/>
          </a:p>
        </p:txBody>
      </p:sp>
      <p:graphicFrame>
        <p:nvGraphicFramePr>
          <p:cNvPr id="6" name="Content Placeholder 2">
            <a:extLst>
              <a:ext uri="{FF2B5EF4-FFF2-40B4-BE49-F238E27FC236}">
                <a16:creationId xmlns:a16="http://schemas.microsoft.com/office/drawing/2014/main" id="{839EDFF6-154B-4D30-9A4C-B3968301E97A}"/>
              </a:ext>
            </a:extLst>
          </p:cNvPr>
          <p:cNvGraphicFramePr>
            <a:graphicFrameLocks noGrp="1"/>
          </p:cNvGraphicFramePr>
          <p:nvPr>
            <p:ph idx="1"/>
            <p:extLst>
              <p:ext uri="{D42A27DB-BD31-4B8C-83A1-F6EECF244321}">
                <p14:modId xmlns:p14="http://schemas.microsoft.com/office/powerpoint/2010/main" val="2589433669"/>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141385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Equations on a blackboard">
            <a:extLst>
              <a:ext uri="{FF2B5EF4-FFF2-40B4-BE49-F238E27FC236}">
                <a16:creationId xmlns:a16="http://schemas.microsoft.com/office/drawing/2014/main" id="{4AEDA540-EF57-FCC9-3615-082DB14CEF31}"/>
              </a:ext>
            </a:extLst>
          </p:cNvPr>
          <p:cNvPicPr>
            <a:picLocks noChangeAspect="1"/>
          </p:cNvPicPr>
          <p:nvPr/>
        </p:nvPicPr>
        <p:blipFill>
          <a:blip r:embed="rId3">
            <a:extLst>
              <a:ext uri="{28A0092B-C50C-407E-A947-70E740481C1C}">
                <a14:useLocalDpi xmlns:a14="http://schemas.microsoft.com/office/drawing/2010/main" val="0"/>
              </a:ext>
            </a:extLst>
          </a:blip>
          <a:srcRect t="7813" b="7813"/>
          <a:stretch/>
        </p:blipFill>
        <p:spPr>
          <a:xfrm>
            <a:off x="1" y="11"/>
            <a:ext cx="12191999" cy="6857989"/>
          </a:xfrm>
          <a:prstGeom prst="rect">
            <a:avLst/>
          </a:prstGeom>
        </p:spPr>
      </p:pic>
      <p:sp>
        <p:nvSpPr>
          <p:cNvPr id="9" name="Rectangle 8">
            <a:extLst>
              <a:ext uri="{FF2B5EF4-FFF2-40B4-BE49-F238E27FC236}">
                <a16:creationId xmlns:a16="http://schemas.microsoft.com/office/drawing/2014/main" id="{DB4A12B6-EF0D-43E8-8C17-4FAD4D2766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solidFill>
            <a:schemeClr val="bg1">
              <a:lumMod val="85000"/>
              <a:lumOff val="15000"/>
              <a:alpha val="93000"/>
            </a:schemeClr>
          </a:solidFill>
          <a:ln w="6350" cap="flat" cmpd="sng" algn="ctr">
            <a:noFill/>
            <a:prstDash val="solid"/>
          </a:ln>
          <a:effectLst>
            <a:softEdge rad="0"/>
          </a:effectLst>
        </p:spPr>
      </p:sp>
      <p:sp>
        <p:nvSpPr>
          <p:cNvPr id="11" name="Rectangle 10">
            <a:extLst>
              <a:ext uri="{FF2B5EF4-FFF2-40B4-BE49-F238E27FC236}">
                <a16:creationId xmlns:a16="http://schemas.microsoft.com/office/drawing/2014/main" id="{AE107525-0C02-447F-8A3F-553320A723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2"/>
            </a:solidFill>
            <a:prstDash val="solid"/>
            <a:miter lim="800000"/>
          </a:ln>
          <a:effectLst/>
        </p:spPr>
      </p:sp>
      <p:sp>
        <p:nvSpPr>
          <p:cNvPr id="2" name="Title 1">
            <a:extLst>
              <a:ext uri="{FF2B5EF4-FFF2-40B4-BE49-F238E27FC236}">
                <a16:creationId xmlns:a16="http://schemas.microsoft.com/office/drawing/2014/main" id="{F7BF77F8-75E5-4CEC-9596-63D08FA3F5A9}"/>
              </a:ext>
            </a:extLst>
          </p:cNvPr>
          <p:cNvSpPr>
            <a:spLocks noGrp="1"/>
          </p:cNvSpPr>
          <p:nvPr>
            <p:ph type="ctrTitle"/>
          </p:nvPr>
        </p:nvSpPr>
        <p:spPr>
          <a:xfrm>
            <a:off x="1629102" y="2660893"/>
            <a:ext cx="8933796" cy="1885736"/>
          </a:xfrm>
        </p:spPr>
        <p:txBody>
          <a:bodyPr>
            <a:normAutofit/>
          </a:bodyPr>
          <a:lstStyle/>
          <a:p>
            <a:r>
              <a:rPr lang="en-US" dirty="0"/>
              <a:t>Statewide Science Update</a:t>
            </a:r>
          </a:p>
        </p:txBody>
      </p:sp>
      <p:sp>
        <p:nvSpPr>
          <p:cNvPr id="13" name="Rectangle 12">
            <a:extLst>
              <a:ext uri="{FF2B5EF4-FFF2-40B4-BE49-F238E27FC236}">
                <a16:creationId xmlns:a16="http://schemas.microsoft.com/office/drawing/2014/main" id="{AB7A42E3-05D8-4A0B-9D4E-20EF581E57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6EE9A54B-189D-4645-8254-FDC4210EC6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11CE48F-D5E4-4520-AF1E-8F85CFBDA5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1267730"/>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1448851-39AD-4943-BF9C-C50704E083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913025"/>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109733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C968A-AF77-4870-BF0C-6D1D3DC39FB2}"/>
              </a:ext>
            </a:extLst>
          </p:cNvPr>
          <p:cNvSpPr>
            <a:spLocks noGrp="1"/>
          </p:cNvSpPr>
          <p:nvPr>
            <p:ph type="title"/>
          </p:nvPr>
        </p:nvSpPr>
        <p:spPr>
          <a:xfrm>
            <a:off x="581192" y="445816"/>
            <a:ext cx="11153608" cy="862748"/>
          </a:xfrm>
        </p:spPr>
        <p:txBody>
          <a:bodyPr>
            <a:noAutofit/>
          </a:bodyPr>
          <a:lstStyle/>
          <a:p>
            <a:r>
              <a:rPr lang="en-US" sz="5400" u="sng" dirty="0">
                <a:solidFill>
                  <a:schemeClr val="tx1"/>
                </a:solidFill>
                <a:latin typeface="Californian FB" panose="0207040306080B030204" pitchFamily="18" charset="0"/>
                <a:cs typeface="Calibri Light" panose="020F0302020204030204" pitchFamily="34" charset="0"/>
                <a:hlinkClick r:id="rId3"/>
              </a:rPr>
              <a:t>PAEMST</a:t>
            </a:r>
            <a:endParaRPr lang="en-US" sz="5400" u="sng" dirty="0">
              <a:solidFill>
                <a:schemeClr val="tx1"/>
              </a:solidFill>
              <a:latin typeface="Californian FB" panose="0207040306080B030204" pitchFamily="18" charset="0"/>
              <a:cs typeface="Calibri Light" panose="020F0302020204030204" pitchFamily="34" charset="0"/>
            </a:endParaRPr>
          </a:p>
        </p:txBody>
      </p:sp>
      <p:pic>
        <p:nvPicPr>
          <p:cNvPr id="7" name="Picture 6">
            <a:extLst>
              <a:ext uri="{FF2B5EF4-FFF2-40B4-BE49-F238E27FC236}">
                <a16:creationId xmlns:a16="http://schemas.microsoft.com/office/drawing/2014/main" id="{C7545AFB-64A4-4ADA-A9DE-D01E0FB3493D}"/>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096000" y="249450"/>
            <a:ext cx="5638800" cy="918108"/>
          </a:xfrm>
          <a:prstGeom prst="rect">
            <a:avLst/>
          </a:prstGeom>
        </p:spPr>
      </p:pic>
      <p:sp>
        <p:nvSpPr>
          <p:cNvPr id="10" name="Rectangle 9">
            <a:extLst>
              <a:ext uri="{FF2B5EF4-FFF2-40B4-BE49-F238E27FC236}">
                <a16:creationId xmlns:a16="http://schemas.microsoft.com/office/drawing/2014/main" id="{5BD5CEE5-F9DB-477B-B8E1-977E83EFD52D}"/>
              </a:ext>
            </a:extLst>
          </p:cNvPr>
          <p:cNvSpPr/>
          <p:nvPr/>
        </p:nvSpPr>
        <p:spPr>
          <a:xfrm>
            <a:off x="2904877" y="1449911"/>
            <a:ext cx="6958003" cy="107721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Times New Roman" panose="02020603050405020304" pitchFamily="18" charset="0"/>
                <a:cs typeface="+mn-cs"/>
              </a:rPr>
              <a:t>2022-2023 PAEMST </a:t>
            </a:r>
            <a:r>
              <a:rPr kumimoji="0" lang="en-US" sz="32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mn-ea"/>
                <a:cs typeface="+mn-cs"/>
              </a:rPr>
              <a:t>Award Cycle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mn-ea"/>
                <a:cs typeface="+mn-cs"/>
              </a:rPr>
              <a:t>7-12th grade educators</a:t>
            </a:r>
          </a:p>
        </p:txBody>
      </p:sp>
      <p:sp>
        <p:nvSpPr>
          <p:cNvPr id="12" name="TextBox 11">
            <a:extLst>
              <a:ext uri="{FF2B5EF4-FFF2-40B4-BE49-F238E27FC236}">
                <a16:creationId xmlns:a16="http://schemas.microsoft.com/office/drawing/2014/main" id="{8584C3AC-BDC4-4E00-AC44-EB814D875233}"/>
              </a:ext>
            </a:extLst>
          </p:cNvPr>
          <p:cNvSpPr txBox="1"/>
          <p:nvPr/>
        </p:nvSpPr>
        <p:spPr>
          <a:xfrm>
            <a:off x="4127085" y="2641600"/>
            <a:ext cx="4513586" cy="954107"/>
          </a:xfrm>
          <a:prstGeom prst="rect">
            <a:avLst/>
          </a:prstGeom>
          <a:noFill/>
          <a:ln w="76200">
            <a:solidFill>
              <a:schemeClr val="accent5"/>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Book Antiqua" panose="02040602050305030304" pitchFamily="18" charset="0"/>
                <a:ea typeface="+mn-ea"/>
                <a:cs typeface="+mn-cs"/>
              </a:rPr>
              <a:t>Nominations open: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Fall 2022</a:t>
            </a:r>
            <a:endParaRPr kumimoji="0" lang="en-US" sz="28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endParaRPr>
          </a:p>
        </p:txBody>
      </p:sp>
      <p:pic>
        <p:nvPicPr>
          <p:cNvPr id="5" name="Picture 4" descr="The Nation's highest honor for STEM teachers.">
            <a:extLst>
              <a:ext uri="{FF2B5EF4-FFF2-40B4-BE49-F238E27FC236}">
                <a16:creationId xmlns:a16="http://schemas.microsoft.com/office/drawing/2014/main" id="{31B3E491-253C-47F4-9866-DA1D799D5CCA}"/>
              </a:ext>
            </a:extLst>
          </p:cNvPr>
          <p:cNvPicPr>
            <a:picLocks noChangeAspect="1"/>
          </p:cNvPicPr>
          <p:nvPr/>
        </p:nvPicPr>
        <p:blipFill>
          <a:blip r:embed="rId6"/>
          <a:stretch>
            <a:fillRect/>
          </a:stretch>
        </p:blipFill>
        <p:spPr>
          <a:xfrm>
            <a:off x="2319084" y="3876433"/>
            <a:ext cx="8129588" cy="1404202"/>
          </a:xfrm>
          <a:prstGeom prst="rect">
            <a:avLst/>
          </a:prstGeom>
          <a:ln w="76200">
            <a:solidFill>
              <a:schemeClr val="accent6"/>
            </a:solidFill>
          </a:ln>
        </p:spPr>
      </p:pic>
      <p:sp>
        <p:nvSpPr>
          <p:cNvPr id="9" name="TextBox 8">
            <a:extLst>
              <a:ext uri="{FF2B5EF4-FFF2-40B4-BE49-F238E27FC236}">
                <a16:creationId xmlns:a16="http://schemas.microsoft.com/office/drawing/2014/main" id="{0917B5E7-7335-4705-BC50-72CC4EA72E17}"/>
              </a:ext>
            </a:extLst>
          </p:cNvPr>
          <p:cNvSpPr txBox="1"/>
          <p:nvPr/>
        </p:nvSpPr>
        <p:spPr>
          <a:xfrm>
            <a:off x="1828798" y="5723848"/>
            <a:ext cx="9110160"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335C6B"/>
                </a:solidFill>
                <a:effectLst/>
                <a:uLnTx/>
                <a:uFillTx/>
                <a:latin typeface="Arial" panose="020B0604020202020204" pitchFamily="34" charset="0"/>
                <a:ea typeface="+mn-ea"/>
                <a:cs typeface="Arial" panose="020B0604020202020204" pitchFamily="34" charset="0"/>
              </a:rPr>
              <a:t>Please visit </a:t>
            </a:r>
            <a:r>
              <a:rPr kumimoji="0" lang="en-US" sz="3000" b="0" i="0" u="none" strike="noStrike" kern="1200" cap="none" spc="0" normalizeH="0" baseline="0" noProof="0" dirty="0">
                <a:ln>
                  <a:noFill/>
                </a:ln>
                <a:solidFill>
                  <a:srgbClr val="335C6B"/>
                </a:solidFill>
                <a:effectLst/>
                <a:uLnTx/>
                <a:uFillTx/>
                <a:latin typeface="Arial" panose="020B0604020202020204" pitchFamily="34" charset="0"/>
                <a:ea typeface="+mn-ea"/>
                <a:cs typeface="Arial" panose="020B0604020202020204" pitchFamily="34" charset="0"/>
                <a:hlinkClick r:id="rId3"/>
              </a:rPr>
              <a:t>www.paemst.org</a:t>
            </a:r>
            <a:r>
              <a:rPr kumimoji="0" lang="en-US" sz="3000" b="0" i="0" u="none" strike="noStrike" kern="1200" cap="none" spc="0" normalizeH="0" baseline="0" noProof="0" dirty="0">
                <a:ln>
                  <a:noFill/>
                </a:ln>
                <a:solidFill>
                  <a:srgbClr val="335C6B"/>
                </a:solidFill>
                <a:effectLst/>
                <a:uLnTx/>
                <a:uFillTx/>
                <a:latin typeface="Arial" panose="020B0604020202020204" pitchFamily="34" charset="0"/>
                <a:ea typeface="+mn-ea"/>
                <a:cs typeface="Arial" panose="020B0604020202020204" pitchFamily="34" charset="0"/>
              </a:rPr>
              <a:t> for more information.</a:t>
            </a:r>
          </a:p>
        </p:txBody>
      </p:sp>
    </p:spTree>
    <p:extLst>
      <p:ext uri="{BB962C8B-B14F-4D97-AF65-F5344CB8AC3E}">
        <p14:creationId xmlns:p14="http://schemas.microsoft.com/office/powerpoint/2010/main" val="1700727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FCEF4-3078-4A39-A54A-156DA1C4B78C}"/>
              </a:ext>
            </a:extLst>
          </p:cNvPr>
          <p:cNvSpPr>
            <a:spLocks noGrp="1"/>
          </p:cNvSpPr>
          <p:nvPr>
            <p:ph type="title"/>
          </p:nvPr>
        </p:nvSpPr>
        <p:spPr>
          <a:xfrm>
            <a:off x="581192" y="4033935"/>
            <a:ext cx="10993549" cy="914853"/>
          </a:xfrm>
        </p:spPr>
        <p:txBody>
          <a:bodyPr vert="horz" lIns="91440" tIns="45720" rIns="91440" bIns="45720" rtlCol="0" anchor="b">
            <a:normAutofit/>
          </a:bodyPr>
          <a:lstStyle/>
          <a:p>
            <a:r>
              <a:rPr lang="en-US" sz="3600" b="0" u="sng" cap="all" dirty="0">
                <a:solidFill>
                  <a:srgbClr val="FFFFFF"/>
                </a:solidFill>
                <a:latin typeface="Californian FB" panose="0207040306080B030204" pitchFamily="18" charset="0"/>
              </a:rPr>
              <a:t>NYSED Science Email</a:t>
            </a:r>
          </a:p>
        </p:txBody>
      </p:sp>
      <p:sp>
        <p:nvSpPr>
          <p:cNvPr id="6" name="Content Placeholder 5">
            <a:extLst>
              <a:ext uri="{FF2B5EF4-FFF2-40B4-BE49-F238E27FC236}">
                <a16:creationId xmlns:a16="http://schemas.microsoft.com/office/drawing/2014/main" id="{94B78191-3585-4F68-81D3-2113F413CFAD}"/>
              </a:ext>
            </a:extLst>
          </p:cNvPr>
          <p:cNvSpPr>
            <a:spLocks noGrp="1"/>
          </p:cNvSpPr>
          <p:nvPr>
            <p:ph idx="13"/>
          </p:nvPr>
        </p:nvSpPr>
        <p:spPr>
          <a:xfrm>
            <a:off x="663162" y="4491361"/>
            <a:ext cx="10993546" cy="1878959"/>
          </a:xfrm>
        </p:spPr>
        <p:txBody>
          <a:bodyPr vert="horz" lIns="91440" tIns="45720" rIns="91440" bIns="45720" rtlCol="0" anchor="t">
            <a:normAutofit fontScale="92500"/>
          </a:bodyPr>
          <a:lstStyle/>
          <a:p>
            <a:pPr algn="ctr">
              <a:buClr>
                <a:schemeClr val="accent2"/>
              </a:buClr>
            </a:pPr>
            <a:r>
              <a:rPr lang="en-US" sz="3800" b="1" dirty="0">
                <a:latin typeface="Book Antiqua" panose="02040602050305030304" pitchFamily="18" charset="0"/>
              </a:rPr>
              <a:t>Please send questions regarding the NYSP12SLS to </a:t>
            </a:r>
          </a:p>
          <a:p>
            <a:pPr algn="ctr">
              <a:buClr>
                <a:schemeClr val="accent2"/>
              </a:buClr>
            </a:pPr>
            <a:r>
              <a:rPr lang="en-US" sz="3800" b="1" dirty="0">
                <a:latin typeface="Book Antiqua" panose="02040602050305030304" pitchFamily="18" charset="0"/>
                <a:hlinkClick r:id="rId3">
                  <a:extLst>
                    <a:ext uri="{A12FA001-AC4F-418D-AE19-62706E023703}">
                      <ahyp:hlinkClr xmlns:ahyp="http://schemas.microsoft.com/office/drawing/2018/hyperlinkcolor" val="tx"/>
                    </a:ext>
                  </a:extLst>
                </a:hlinkClick>
              </a:rPr>
              <a:t>ScienceStandards@nysed.gov</a:t>
            </a:r>
            <a:endParaRPr lang="en-US" sz="3800" b="1" dirty="0">
              <a:latin typeface="Book Antiqua" panose="02040602050305030304" pitchFamily="18" charset="0"/>
            </a:endParaRPr>
          </a:p>
        </p:txBody>
      </p:sp>
      <p:pic>
        <p:nvPicPr>
          <p:cNvPr id="12" name="Content Placeholder 11" descr="School girls enjoying a science experiment">
            <a:extLst>
              <a:ext uri="{FF2B5EF4-FFF2-40B4-BE49-F238E27FC236}">
                <a16:creationId xmlns:a16="http://schemas.microsoft.com/office/drawing/2014/main" id="{825CB874-329E-43BC-B7A2-113DB7987130}"/>
              </a:ext>
            </a:extLst>
          </p:cNvPr>
          <p:cNvPicPr>
            <a:picLocks noGrp="1" noChangeAspect="1"/>
          </p:cNvPicPr>
          <p:nvPr>
            <p:ph idx="11"/>
          </p:nvPr>
        </p:nvPicPr>
        <p:blipFill rotWithShape="1">
          <a:blip r:embed="rId4"/>
          <a:srcRect t="30202" r="-1" b="22604"/>
          <a:stretch/>
        </p:blipFill>
        <p:spPr>
          <a:xfrm>
            <a:off x="446532" y="599725"/>
            <a:ext cx="11292143" cy="3557252"/>
          </a:xfrm>
          <a:prstGeom prst="rect">
            <a:avLst/>
          </a:prstGeom>
        </p:spPr>
      </p:pic>
    </p:spTree>
    <p:extLst>
      <p:ext uri="{BB962C8B-B14F-4D97-AF65-F5344CB8AC3E}">
        <p14:creationId xmlns:p14="http://schemas.microsoft.com/office/powerpoint/2010/main" val="2382303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2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5" name="Rectangle 24">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EFE0E23-8A95-4E00-965E-8B7FD433F03A}"/>
              </a:ext>
            </a:extLst>
          </p:cNvPr>
          <p:cNvSpPr>
            <a:spLocks noGrp="1"/>
          </p:cNvSpPr>
          <p:nvPr>
            <p:ph type="title"/>
          </p:nvPr>
        </p:nvSpPr>
        <p:spPr>
          <a:xfrm>
            <a:off x="6264613" y="330749"/>
            <a:ext cx="5758773" cy="3803139"/>
          </a:xfrm>
        </p:spPr>
        <p:style>
          <a:lnRef idx="1">
            <a:schemeClr val="accent6"/>
          </a:lnRef>
          <a:fillRef idx="2">
            <a:schemeClr val="accent6"/>
          </a:fillRef>
          <a:effectRef idx="1">
            <a:schemeClr val="accent6"/>
          </a:effectRef>
          <a:fontRef idx="minor">
            <a:schemeClr val="dk1"/>
          </a:fontRef>
        </p:style>
        <p:txBody>
          <a:bodyPr vert="horz" lIns="91440" tIns="45720" rIns="91440" bIns="45720" numCol="1" rtlCol="0" anchor="b">
            <a:normAutofit fontScale="90000"/>
          </a:bodyPr>
          <a:lstStyle/>
          <a:p>
            <a:pPr algn="ctr"/>
            <a:r>
              <a:rPr lang="en-US" sz="3100" b="1" dirty="0">
                <a:solidFill>
                  <a:schemeClr val="tx1">
                    <a:lumMod val="85000"/>
                    <a:lumOff val="15000"/>
                  </a:schemeClr>
                </a:solidFill>
                <a:latin typeface="Abadi Extra Light" panose="020B0204020104020204" pitchFamily="34" charset="0"/>
                <a:ea typeface="+mj-ea"/>
                <a:cs typeface="+mj-cs"/>
              </a:rPr>
              <a:t>NYSED</a:t>
            </a:r>
            <a:br>
              <a:rPr lang="en-US" sz="3100" b="1" dirty="0">
                <a:solidFill>
                  <a:schemeClr val="tx1">
                    <a:lumMod val="85000"/>
                    <a:lumOff val="15000"/>
                  </a:schemeClr>
                </a:solidFill>
                <a:latin typeface="Abadi Extra Light" panose="020B0204020104020204" pitchFamily="34" charset="0"/>
                <a:ea typeface="+mj-ea"/>
                <a:cs typeface="+mj-cs"/>
              </a:rPr>
            </a:br>
            <a:r>
              <a:rPr lang="en-US" sz="3100" b="1" dirty="0">
                <a:solidFill>
                  <a:schemeClr val="tx1">
                    <a:lumMod val="85000"/>
                    <a:lumOff val="15000"/>
                  </a:schemeClr>
                </a:solidFill>
                <a:latin typeface="Abadi Extra Light" panose="020B0204020104020204" pitchFamily="34" charset="0"/>
                <a:ea typeface="+mj-ea"/>
                <a:cs typeface="+mj-cs"/>
              </a:rPr>
              <a:t>Office of Standards &amp; Instruction</a:t>
            </a:r>
            <a:br>
              <a:rPr lang="en-US" sz="3100" b="1" dirty="0">
                <a:solidFill>
                  <a:schemeClr val="tx1">
                    <a:lumMod val="85000"/>
                    <a:lumOff val="15000"/>
                  </a:schemeClr>
                </a:solidFill>
                <a:latin typeface="Abadi Extra Light" panose="020B0204020104020204" pitchFamily="34" charset="0"/>
                <a:ea typeface="+mj-ea"/>
                <a:cs typeface="+mj-cs"/>
              </a:rPr>
            </a:br>
            <a:r>
              <a:rPr lang="en-US" sz="3100" b="1" dirty="0">
                <a:solidFill>
                  <a:schemeClr val="tx1">
                    <a:lumMod val="85000"/>
                    <a:lumOff val="15000"/>
                  </a:schemeClr>
                </a:solidFill>
                <a:latin typeface="Abadi Extra Light" panose="020B0204020104020204" pitchFamily="34" charset="0"/>
                <a:ea typeface="+mj-ea"/>
                <a:cs typeface="+mj-cs"/>
              </a:rPr>
              <a:t>(518) 474-5922</a:t>
            </a:r>
            <a:br>
              <a:rPr lang="en-US" sz="3100" b="1" dirty="0">
                <a:solidFill>
                  <a:schemeClr val="tx1">
                    <a:lumMod val="85000"/>
                    <a:lumOff val="15000"/>
                  </a:schemeClr>
                </a:solidFill>
                <a:latin typeface="Abadi Extra Light" panose="020B0204020104020204" pitchFamily="34" charset="0"/>
                <a:ea typeface="+mj-ea"/>
                <a:cs typeface="+mj-cs"/>
              </a:rPr>
            </a:br>
            <a:r>
              <a:rPr lang="en-US" sz="3100" b="1" dirty="0">
                <a:solidFill>
                  <a:schemeClr val="tx1">
                    <a:lumMod val="85000"/>
                    <a:lumOff val="15000"/>
                  </a:schemeClr>
                </a:solidFill>
                <a:latin typeface="Abadi Extra Light" panose="020B0204020104020204" pitchFamily="34" charset="0"/>
                <a:ea typeface="+mj-ea"/>
                <a:cs typeface="+mj-cs"/>
                <a:hlinkClick r:id="rId3">
                  <a:extLst>
                    <a:ext uri="{A12FA001-AC4F-418D-AE19-62706E023703}">
                      <ahyp:hlinkClr xmlns:ahyp="http://schemas.microsoft.com/office/drawing/2018/hyperlinkcolor" val="tx"/>
                    </a:ext>
                  </a:extLst>
                </a:hlinkClick>
              </a:rPr>
              <a:t>www.nysed.gov/curriculum-instruction</a:t>
            </a:r>
            <a:br>
              <a:rPr lang="en-US" sz="3100" b="1" dirty="0">
                <a:solidFill>
                  <a:schemeClr val="tx1">
                    <a:lumMod val="85000"/>
                    <a:lumOff val="15000"/>
                  </a:schemeClr>
                </a:solidFill>
                <a:latin typeface="Abadi Extra Light" panose="020B0204020104020204" pitchFamily="34" charset="0"/>
                <a:ea typeface="+mj-ea"/>
                <a:cs typeface="+mj-cs"/>
              </a:rPr>
            </a:br>
            <a:br>
              <a:rPr lang="en-US" sz="3100" b="1" dirty="0">
                <a:solidFill>
                  <a:schemeClr val="tx1">
                    <a:lumMod val="85000"/>
                    <a:lumOff val="15000"/>
                  </a:schemeClr>
                </a:solidFill>
                <a:latin typeface="Abadi Extra Light" panose="020B0204020104020204" pitchFamily="34" charset="0"/>
                <a:ea typeface="+mj-ea"/>
                <a:cs typeface="+mj-cs"/>
              </a:rPr>
            </a:br>
            <a:r>
              <a:rPr lang="en-US" sz="3100" b="1" dirty="0">
                <a:solidFill>
                  <a:schemeClr val="tx1">
                    <a:lumMod val="85000"/>
                    <a:lumOff val="15000"/>
                  </a:schemeClr>
                </a:solidFill>
                <a:latin typeface="Abadi Extra Light" panose="020B0204020104020204" pitchFamily="34" charset="0"/>
                <a:ea typeface="+mj-ea"/>
                <a:cs typeface="+mj-cs"/>
              </a:rPr>
              <a:t>Nicole Marschilok</a:t>
            </a:r>
            <a:br>
              <a:rPr lang="en-US" sz="3100" b="1" dirty="0">
                <a:solidFill>
                  <a:schemeClr val="tx1">
                    <a:lumMod val="85000"/>
                    <a:lumOff val="15000"/>
                  </a:schemeClr>
                </a:solidFill>
                <a:latin typeface="Abadi Extra Light" panose="020B0204020104020204" pitchFamily="34" charset="0"/>
                <a:ea typeface="+mj-ea"/>
                <a:cs typeface="+mj-cs"/>
              </a:rPr>
            </a:br>
            <a:r>
              <a:rPr lang="en-US" sz="3100" b="1" i="1" dirty="0">
                <a:solidFill>
                  <a:schemeClr val="tx1">
                    <a:lumMod val="85000"/>
                    <a:lumOff val="15000"/>
                  </a:schemeClr>
                </a:solidFill>
                <a:latin typeface="Abadi Extra Light" panose="020B0204020104020204" pitchFamily="34" charset="0"/>
                <a:ea typeface="+mj-ea"/>
                <a:cs typeface="+mj-cs"/>
              </a:rPr>
              <a:t>Associate in Instructional Services - Science</a:t>
            </a:r>
            <a:br>
              <a:rPr lang="en-US" sz="3100" b="1" dirty="0">
                <a:solidFill>
                  <a:schemeClr val="tx1">
                    <a:lumMod val="85000"/>
                    <a:lumOff val="15000"/>
                  </a:schemeClr>
                </a:solidFill>
                <a:latin typeface="Abadi Extra Light" panose="020B0204020104020204" pitchFamily="34" charset="0"/>
                <a:ea typeface="+mj-ea"/>
                <a:cs typeface="+mj-cs"/>
              </a:rPr>
            </a:br>
            <a:r>
              <a:rPr lang="en-US" sz="3100" b="1" dirty="0">
                <a:solidFill>
                  <a:schemeClr val="tx1">
                    <a:lumMod val="85000"/>
                    <a:lumOff val="15000"/>
                  </a:schemeClr>
                </a:solidFill>
                <a:latin typeface="Abadi Extra Light" panose="020B0204020104020204" pitchFamily="34" charset="0"/>
                <a:ea typeface="+mj-ea"/>
                <a:cs typeface="+mj-cs"/>
                <a:hlinkClick r:id="rId4">
                  <a:extLst>
                    <a:ext uri="{A12FA001-AC4F-418D-AE19-62706E023703}">
                      <ahyp:hlinkClr xmlns:ahyp="http://schemas.microsoft.com/office/drawing/2018/hyperlinkcolor" val="tx"/>
                    </a:ext>
                  </a:extLst>
                </a:hlinkClick>
              </a:rPr>
              <a:t>Nicole.Marschilok@nysed.gov</a:t>
            </a:r>
            <a:br>
              <a:rPr lang="en-US" sz="2000" b="1" dirty="0">
                <a:solidFill>
                  <a:schemeClr val="tx1">
                    <a:lumMod val="85000"/>
                    <a:lumOff val="15000"/>
                  </a:schemeClr>
                </a:solidFill>
                <a:latin typeface="+mj-lt"/>
                <a:ea typeface="+mj-ea"/>
                <a:cs typeface="+mj-cs"/>
              </a:rPr>
            </a:br>
            <a:endParaRPr lang="en-US" sz="2000" dirty="0">
              <a:solidFill>
                <a:schemeClr val="tx1">
                  <a:lumMod val="85000"/>
                  <a:lumOff val="15000"/>
                </a:schemeClr>
              </a:solidFill>
              <a:latin typeface="+mj-lt"/>
              <a:ea typeface="+mj-ea"/>
              <a:cs typeface="+mj-cs"/>
            </a:endParaRPr>
          </a:p>
        </p:txBody>
      </p:sp>
      <p:pic>
        <p:nvPicPr>
          <p:cNvPr id="4" name="Picture 3" descr="Student performing experiment in science lab class with glass apparatus">
            <a:extLst>
              <a:ext uri="{FF2B5EF4-FFF2-40B4-BE49-F238E27FC236}">
                <a16:creationId xmlns:a16="http://schemas.microsoft.com/office/drawing/2014/main" id="{FF95F8D9-CC12-4E2B-AE0D-8AE46C1C732D}"/>
              </a:ext>
            </a:extLst>
          </p:cNvPr>
          <p:cNvPicPr>
            <a:picLocks noChangeAspect="1"/>
          </p:cNvPicPr>
          <p:nvPr/>
        </p:nvPicPr>
        <p:blipFill rotWithShape="1">
          <a:blip r:embed="rId5"/>
          <a:srcRect l="28584" r="12082" b="-1"/>
          <a:stretch/>
        </p:blipFill>
        <p:spPr>
          <a:xfrm>
            <a:off x="1" y="10"/>
            <a:ext cx="6096000" cy="6857990"/>
          </a:xfrm>
          <a:prstGeom prst="rect">
            <a:avLst/>
          </a:prstGeom>
          <a:scene3d>
            <a:camera prst="orthographicFront"/>
            <a:lightRig rig="contrasting" dir="t">
              <a:rot lat="0" lon="0" rev="3000000"/>
            </a:lightRig>
          </a:scene3d>
          <a:sp3d contourW="7620">
            <a:bevelT w="95250" h="31750"/>
            <a:contourClr>
              <a:srgbClr val="333333"/>
            </a:contourClr>
          </a:sp3d>
        </p:spPr>
      </p:pic>
      <p:cxnSp>
        <p:nvCxnSpPr>
          <p:cNvPr id="27" name="Straight Connector 26">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55CF378E-D0A0-4235-BDCA-928AFFACA3E7}"/>
              </a:ext>
            </a:extLst>
          </p:cNvPr>
          <p:cNvSpPr>
            <a:spLocks noGrp="1"/>
          </p:cNvSpPr>
          <p:nvPr>
            <p:ph type="sldNum" sz="quarter" idx="12"/>
          </p:nvPr>
        </p:nvSpPr>
        <p:spPr>
          <a:xfrm>
            <a:off x="10798256" y="6449075"/>
            <a:ext cx="569843" cy="365125"/>
          </a:xfrm>
        </p:spPr>
        <p:txBody>
          <a:bodyPr vert="horz" lIns="91440" tIns="45720" rIns="91440" bIns="45720" rtlCol="0" anchor="ctr">
            <a:normAutofit/>
          </a:bodyPr>
          <a:lstStyle/>
          <a:p>
            <a:pPr>
              <a:spcAft>
                <a:spcPts val="600"/>
              </a:spcAft>
            </a:pPr>
            <a:fld id="{3A98EE3D-8CD1-4C3F-BD1C-C98C9596463C}" type="slidenum">
              <a:rPr lang="en-US" sz="1050">
                <a:solidFill>
                  <a:schemeClr val="tx1">
                    <a:lumMod val="75000"/>
                    <a:lumOff val="25000"/>
                  </a:schemeClr>
                </a:solidFill>
              </a:rPr>
              <a:pPr>
                <a:spcAft>
                  <a:spcPts val="600"/>
                </a:spcAft>
              </a:pPr>
              <a:t>23</a:t>
            </a:fld>
            <a:endParaRPr lang="en-US" sz="1050">
              <a:solidFill>
                <a:schemeClr val="tx1">
                  <a:lumMod val="75000"/>
                  <a:lumOff val="25000"/>
                </a:schemeClr>
              </a:solidFill>
            </a:endParaRPr>
          </a:p>
        </p:txBody>
      </p:sp>
    </p:spTree>
    <p:extLst>
      <p:ext uri="{BB962C8B-B14F-4D97-AF65-F5344CB8AC3E}">
        <p14:creationId xmlns:p14="http://schemas.microsoft.com/office/powerpoint/2010/main" val="1785442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20681E-205A-4FBA-AA71-C0010221881A}"/>
              </a:ext>
            </a:extLst>
          </p:cNvPr>
          <p:cNvPicPr>
            <a:picLocks noChangeAspect="1"/>
          </p:cNvPicPr>
          <p:nvPr/>
        </p:nvPicPr>
        <p:blipFill>
          <a:blip r:embed="rId3"/>
          <a:stretch>
            <a:fillRect/>
          </a:stretch>
        </p:blipFill>
        <p:spPr>
          <a:xfrm>
            <a:off x="1387366" y="1415933"/>
            <a:ext cx="8916019" cy="4926412"/>
          </a:xfrm>
          <a:prstGeom prst="rect">
            <a:avLst/>
          </a:prstGeom>
        </p:spPr>
      </p:pic>
      <p:sp>
        <p:nvSpPr>
          <p:cNvPr id="2" name="Title 1">
            <a:extLst>
              <a:ext uri="{FF2B5EF4-FFF2-40B4-BE49-F238E27FC236}">
                <a16:creationId xmlns:a16="http://schemas.microsoft.com/office/drawing/2014/main" id="{94AC8976-AAF8-4862-9072-E2126FA12566}"/>
              </a:ext>
            </a:extLst>
          </p:cNvPr>
          <p:cNvSpPr>
            <a:spLocks noGrp="1"/>
          </p:cNvSpPr>
          <p:nvPr>
            <p:ph type="title"/>
          </p:nvPr>
        </p:nvSpPr>
        <p:spPr>
          <a:xfrm>
            <a:off x="622000" y="467243"/>
            <a:ext cx="11297626" cy="948690"/>
          </a:xfrm>
        </p:spPr>
        <p:txBody>
          <a:bodyPr vert="horz" lIns="91440" tIns="45720" rIns="91440" bIns="45720" rtlCol="0" anchor="b">
            <a:normAutofit/>
          </a:bodyPr>
          <a:lstStyle/>
          <a:p>
            <a:pPr>
              <a:lnSpc>
                <a:spcPct val="90000"/>
              </a:lnSpc>
            </a:pPr>
            <a:r>
              <a:rPr lang="en-US" sz="4000" b="1" u="sng" dirty="0">
                <a:solidFill>
                  <a:schemeClr val="tx1"/>
                </a:solidFill>
                <a:latin typeface="Book Antiqua" panose="02040602050305030304" pitchFamily="18" charset="0"/>
                <a:cs typeface="Calibri Light" panose="020F0302020204030204" pitchFamily="34" charset="0"/>
                <a:hlinkClick r:id="rId4"/>
              </a:rPr>
              <a:t>NYSED Standards And Instruction Science Page</a:t>
            </a:r>
            <a:br>
              <a:rPr lang="en-US" sz="1700" dirty="0"/>
            </a:br>
            <a:endParaRPr lang="en-US" sz="1700" dirty="0">
              <a:solidFill>
                <a:schemeClr val="accent1"/>
              </a:solidFill>
            </a:endParaRPr>
          </a:p>
        </p:txBody>
      </p:sp>
      <p:sp>
        <p:nvSpPr>
          <p:cNvPr id="8" name="Arrow: Down 7" descr="Orange arrow  points to notable resources.">
            <a:extLst>
              <a:ext uri="{FF2B5EF4-FFF2-40B4-BE49-F238E27FC236}">
                <a16:creationId xmlns:a16="http://schemas.microsoft.com/office/drawing/2014/main" id="{32238772-82A9-4A19-90FB-72B96440EDBF}"/>
              </a:ext>
            </a:extLst>
          </p:cNvPr>
          <p:cNvSpPr/>
          <p:nvPr/>
        </p:nvSpPr>
        <p:spPr>
          <a:xfrm rot="2933340">
            <a:off x="5709977" y="3004304"/>
            <a:ext cx="484632" cy="1563132"/>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Arrow: Left 11" descr="Green arrow points to Science Memos, Waivers, and Guidance.">
            <a:extLst>
              <a:ext uri="{FF2B5EF4-FFF2-40B4-BE49-F238E27FC236}">
                <a16:creationId xmlns:a16="http://schemas.microsoft.com/office/drawing/2014/main" id="{B70A508E-A9D7-41C4-A42D-204F9937A7B7}"/>
              </a:ext>
            </a:extLst>
          </p:cNvPr>
          <p:cNvSpPr/>
          <p:nvPr/>
        </p:nvSpPr>
        <p:spPr>
          <a:xfrm rot="19021030">
            <a:off x="3414894" y="3009127"/>
            <a:ext cx="1509131" cy="483219"/>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1" name="Arrow: Left 10" descr="Yellow arrow points to Science resources.">
            <a:extLst>
              <a:ext uri="{FF2B5EF4-FFF2-40B4-BE49-F238E27FC236}">
                <a16:creationId xmlns:a16="http://schemas.microsoft.com/office/drawing/2014/main" id="{F1AE70E8-EB85-4E45-928B-8ED3327E0AD7}"/>
              </a:ext>
            </a:extLst>
          </p:cNvPr>
          <p:cNvSpPr/>
          <p:nvPr/>
        </p:nvSpPr>
        <p:spPr>
          <a:xfrm rot="19076638">
            <a:off x="3418003" y="2206057"/>
            <a:ext cx="1509131" cy="457909"/>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FFFF00"/>
              </a:highlight>
              <a:uLnTx/>
              <a:uFillTx/>
              <a:latin typeface="Gill Sans MT" panose="020B0502020104020203"/>
              <a:ea typeface="+mn-ea"/>
              <a:cs typeface="+mn-cs"/>
            </a:endParaRPr>
          </a:p>
        </p:txBody>
      </p:sp>
      <p:sp>
        <p:nvSpPr>
          <p:cNvPr id="3" name="Slide Number Placeholder 2">
            <a:extLst>
              <a:ext uri="{FF2B5EF4-FFF2-40B4-BE49-F238E27FC236}">
                <a16:creationId xmlns:a16="http://schemas.microsoft.com/office/drawing/2014/main" id="{88912615-C612-4C1F-8639-D2B591DDBCBC}"/>
              </a:ext>
            </a:extLst>
          </p:cNvPr>
          <p:cNvSpPr>
            <a:spLocks noGrp="1"/>
          </p:cNvSpPr>
          <p:nvPr>
            <p:ph type="sldNum" sz="quarter" idx="12"/>
          </p:nvPr>
        </p:nvSpPr>
        <p:spPr/>
        <p:txBody>
          <a:bodyPr/>
          <a:lstStyle/>
          <a:p>
            <a:fld id="{3A98EE3D-8CD1-4C3F-BD1C-C98C9596463C}" type="slidenum">
              <a:rPr lang="en-US" smtClean="0"/>
              <a:t>3</a:t>
            </a:fld>
            <a:endParaRPr lang="en-US" dirty="0"/>
          </a:p>
        </p:txBody>
      </p:sp>
    </p:spTree>
    <p:extLst>
      <p:ext uri="{BB962C8B-B14F-4D97-AF65-F5344CB8AC3E}">
        <p14:creationId xmlns:p14="http://schemas.microsoft.com/office/powerpoint/2010/main" val="704325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FF43A89-FF65-44A9-BE4C-DC7389FF9C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BC4341-33FB-4D46-A7B4-62039B6162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9394C5B-B8DE-4221-8CA4-A30237DB32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hlinkClick r:id="rId3"/>
            <a:extLst>
              <a:ext uri="{FF2B5EF4-FFF2-40B4-BE49-F238E27FC236}">
                <a16:creationId xmlns:a16="http://schemas.microsoft.com/office/drawing/2014/main" id="{86B9BE71-9B82-4816-8372-CD1E6348563B}"/>
              </a:ext>
            </a:extLst>
          </p:cNvPr>
          <p:cNvPicPr>
            <a:picLocks noChangeAspect="1"/>
          </p:cNvPicPr>
          <p:nvPr/>
        </p:nvPicPr>
        <p:blipFill rotWithShape="1">
          <a:blip r:embed="rId4"/>
          <a:srcRect b="16776"/>
          <a:stretch/>
        </p:blipFill>
        <p:spPr>
          <a:xfrm>
            <a:off x="678029" y="648208"/>
            <a:ext cx="10835941" cy="5407818"/>
          </a:xfrm>
          <a:prstGeom prst="rect">
            <a:avLst/>
          </a:prstGeom>
        </p:spPr>
      </p:pic>
      <p:sp>
        <p:nvSpPr>
          <p:cNvPr id="2" name="Slide Number Placeholder 1">
            <a:extLst>
              <a:ext uri="{FF2B5EF4-FFF2-40B4-BE49-F238E27FC236}">
                <a16:creationId xmlns:a16="http://schemas.microsoft.com/office/drawing/2014/main" id="{5F24DC17-32F6-4C82-8B23-449077BB3021}"/>
              </a:ext>
            </a:extLst>
          </p:cNvPr>
          <p:cNvSpPr>
            <a:spLocks noGrp="1"/>
          </p:cNvSpPr>
          <p:nvPr>
            <p:ph type="sldNum" sz="quarter" idx="12"/>
          </p:nvPr>
        </p:nvSpPr>
        <p:spPr>
          <a:xfrm>
            <a:off x="10993582" y="6446838"/>
            <a:ext cx="780010" cy="365125"/>
          </a:xfrm>
        </p:spPr>
        <p:txBody>
          <a:bodyPr>
            <a:normAutofit/>
          </a:bodyPr>
          <a:lstStyle/>
          <a:p>
            <a:pPr>
              <a:lnSpc>
                <a:spcPct val="90000"/>
              </a:lnSpc>
              <a:spcAft>
                <a:spcPts val="600"/>
              </a:spcAft>
            </a:pPr>
            <a:fld id="{3A98EE3D-8CD1-4C3F-BD1C-C98C9596463C}" type="slidenum">
              <a:rPr lang="en-US" smtClean="0"/>
              <a:pPr>
                <a:lnSpc>
                  <a:spcPct val="90000"/>
                </a:lnSpc>
                <a:spcAft>
                  <a:spcPts val="600"/>
                </a:spcAft>
              </a:pPr>
              <a:t>4</a:t>
            </a:fld>
            <a:endParaRPr lang="en-US"/>
          </a:p>
        </p:txBody>
      </p:sp>
    </p:spTree>
    <p:extLst>
      <p:ext uri="{BB962C8B-B14F-4D97-AF65-F5344CB8AC3E}">
        <p14:creationId xmlns:p14="http://schemas.microsoft.com/office/powerpoint/2010/main" val="756771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7484-3B38-4E94-824F-C0BC31DC3D90}"/>
              </a:ext>
            </a:extLst>
          </p:cNvPr>
          <p:cNvSpPr>
            <a:spLocks noGrp="1"/>
          </p:cNvSpPr>
          <p:nvPr>
            <p:ph type="title"/>
          </p:nvPr>
        </p:nvSpPr>
        <p:spPr/>
        <p:txBody>
          <a:bodyPr/>
          <a:lstStyle/>
          <a:p>
            <a:r>
              <a:rPr lang="en-US" b="1" dirty="0">
                <a:latin typeface="Book Antiqua" panose="02040602050305030304" pitchFamily="18" charset="0"/>
              </a:rPr>
              <a:t>MST to NYSP12SLS</a:t>
            </a:r>
          </a:p>
        </p:txBody>
      </p:sp>
      <p:pic>
        <p:nvPicPr>
          <p:cNvPr id="6" name="Content Placeholder 5">
            <a:extLst>
              <a:ext uri="{FF2B5EF4-FFF2-40B4-BE49-F238E27FC236}">
                <a16:creationId xmlns:a16="http://schemas.microsoft.com/office/drawing/2014/main" id="{0449505B-CA9F-43CE-9869-7743E3219392}"/>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798750" y="1616934"/>
            <a:ext cx="3778537" cy="4425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a:extLst>
              <a:ext uri="{FF2B5EF4-FFF2-40B4-BE49-F238E27FC236}">
                <a16:creationId xmlns:a16="http://schemas.microsoft.com/office/drawing/2014/main" id="{1CC54BA2-4CD8-42C9-AD00-4F159D91A8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8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Arrow: Right 6">
            <a:extLst>
              <a:ext uri="{FF2B5EF4-FFF2-40B4-BE49-F238E27FC236}">
                <a16:creationId xmlns:a16="http://schemas.microsoft.com/office/drawing/2014/main" id="{A4DAEA09-C431-407F-84DD-89E8F934303F}"/>
              </a:ext>
              <a:ext uri="{C183D7F6-B498-43B3-948B-1728B52AA6E4}">
                <adec:decorative xmlns:adec="http://schemas.microsoft.com/office/drawing/2017/decorative" val="1"/>
              </a:ext>
            </a:extLst>
          </p:cNvPr>
          <p:cNvSpPr/>
          <p:nvPr/>
        </p:nvSpPr>
        <p:spPr>
          <a:xfrm>
            <a:off x="4901184" y="3127248"/>
            <a:ext cx="2194560" cy="92637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4AE6B4F1-9488-48D5-929D-D7A87300A37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499167" y="1404342"/>
            <a:ext cx="3623609" cy="47025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3608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BA5665-9598-4383-8F19-52182CBB6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B4C777A6-9696-47DF-BA90-40895EFCE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5C05B094-D180-41FA-B209-8388E9F7D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7800EE13-CCB4-42AC-BA6C-5F258A399EB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97069" y="1110837"/>
            <a:ext cx="3972199" cy="5175504"/>
          </a:xfrm>
          <a:prstGeom prst="rect">
            <a:avLst/>
          </a:prstGeom>
        </p:spPr>
      </p:pic>
      <p:pic>
        <p:nvPicPr>
          <p:cNvPr id="3" name="Picture 2">
            <a:extLst>
              <a:ext uri="{FF2B5EF4-FFF2-40B4-BE49-F238E27FC236}">
                <a16:creationId xmlns:a16="http://schemas.microsoft.com/office/drawing/2014/main" id="{ECE6041A-B25E-415E-8F26-96570A9C5C9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625617" y="521208"/>
            <a:ext cx="4590448" cy="5829141"/>
          </a:xfrm>
          <a:prstGeom prst="rect">
            <a:avLst/>
          </a:prstGeom>
        </p:spPr>
      </p:pic>
      <p:sp>
        <p:nvSpPr>
          <p:cNvPr id="2" name="Slide Number Placeholder 1">
            <a:extLst>
              <a:ext uri="{FF2B5EF4-FFF2-40B4-BE49-F238E27FC236}">
                <a16:creationId xmlns:a16="http://schemas.microsoft.com/office/drawing/2014/main" id="{4C17B610-946E-4010-AE3D-B4723E571EF4}"/>
              </a:ext>
            </a:extLst>
          </p:cNvPr>
          <p:cNvSpPr>
            <a:spLocks noGrp="1"/>
          </p:cNvSpPr>
          <p:nvPr>
            <p:ph type="sldNum" sz="quarter" idx="12"/>
          </p:nvPr>
        </p:nvSpPr>
        <p:spPr>
          <a:xfrm>
            <a:off x="10937887" y="6437745"/>
            <a:ext cx="780010" cy="365125"/>
          </a:xfrm>
        </p:spPr>
        <p:txBody>
          <a:bodyP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fld id="{3A98EE3D-8CD1-4C3F-BD1C-C98C9596463C}" type="slidenum">
              <a:rPr kumimoji="0" lang="en-US" sz="18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90000"/>
                </a:lnSpc>
                <a:spcBef>
                  <a:spcPts val="0"/>
                </a:spcBef>
                <a:spcAft>
                  <a:spcPts val="600"/>
                </a:spcAft>
                <a:buClrTx/>
                <a:buSzTx/>
                <a:buFontTx/>
                <a:buNone/>
                <a:tabLst/>
                <a:defRPr/>
              </a:pPr>
              <a:t>6</a:t>
            </a:fld>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EC095ED0-E2D4-4570-9CDD-F1F79EC7D722}"/>
              </a:ext>
            </a:extLst>
          </p:cNvPr>
          <p:cNvSpPr txBox="1">
            <a:spLocks noGrp="1"/>
          </p:cNvSpPr>
          <p:nvPr>
            <p:ph type="title" idx="4294967295"/>
          </p:nvPr>
        </p:nvSpPr>
        <p:spPr>
          <a:xfrm>
            <a:off x="1062183" y="1034473"/>
            <a:ext cx="4104710" cy="4524315"/>
          </a:xfrm>
          <a:prstGeom prst="rect">
            <a:avLst/>
          </a:prstGeom>
          <a:solidFill>
            <a:schemeClr val="accent1">
              <a:lumMod val="20000"/>
              <a:lumOff val="80000"/>
            </a:schemeClr>
          </a:solidFill>
          <a:ln w="28575">
            <a:solidFill>
              <a:schemeClr val="tx1"/>
            </a:solid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Book Antiqua" panose="02040602050305030304" pitchFamily="18" charset="0"/>
                <a:ea typeface="+mn-ea"/>
                <a:cs typeface="+mn-cs"/>
              </a:rPr>
              <a:t>New York State P-12 Science Learning Standards Quick Guide</a:t>
            </a:r>
          </a:p>
        </p:txBody>
      </p:sp>
    </p:spTree>
    <p:extLst>
      <p:ext uri="{BB962C8B-B14F-4D97-AF65-F5344CB8AC3E}">
        <p14:creationId xmlns:p14="http://schemas.microsoft.com/office/powerpoint/2010/main" val="4273144731"/>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EF10B39-B26C-4868-B02E-550B972C8810}"/>
              </a:ext>
            </a:extLst>
          </p:cNvPr>
          <p:cNvPicPr>
            <a:picLocks noChangeAspect="1"/>
          </p:cNvPicPr>
          <p:nvPr/>
        </p:nvPicPr>
        <p:blipFill>
          <a:blip r:embed="rId3"/>
          <a:stretch>
            <a:fillRect/>
          </a:stretch>
        </p:blipFill>
        <p:spPr>
          <a:xfrm>
            <a:off x="4190606" y="905933"/>
            <a:ext cx="3842791" cy="5039728"/>
          </a:xfrm>
          <a:prstGeom prst="rect">
            <a:avLst/>
          </a:prstGeom>
          <a:ln>
            <a:noFill/>
          </a:ln>
          <a:effectLst>
            <a:outerShdw blurRad="292100" dist="139700" dir="2700000" algn="tl" rotWithShape="0">
              <a:srgbClr val="333333">
                <a:alpha val="65000"/>
              </a:srgbClr>
            </a:outerShdw>
          </a:effectLst>
        </p:spPr>
      </p:pic>
      <p:sp>
        <p:nvSpPr>
          <p:cNvPr id="2" name="Slide Number Placeholder 1">
            <a:extLst>
              <a:ext uri="{FF2B5EF4-FFF2-40B4-BE49-F238E27FC236}">
                <a16:creationId xmlns:a16="http://schemas.microsoft.com/office/drawing/2014/main" id="{C8738127-817A-40C6-B56A-86543F5C6A76}"/>
              </a:ext>
            </a:extLst>
          </p:cNvPr>
          <p:cNvSpPr>
            <a:spLocks noGrp="1"/>
          </p:cNvSpPr>
          <p:nvPr>
            <p:ph type="sldNum" sz="quarter" idx="12"/>
          </p:nvPr>
        </p:nvSpPr>
        <p:spPr>
          <a:xfrm>
            <a:off x="10993582" y="6446838"/>
            <a:ext cx="780010" cy="365125"/>
          </a:xfrm>
        </p:spPr>
        <p:txBody>
          <a:bodyPr>
            <a:normAutofit/>
          </a:bodyPr>
          <a:lstStyle/>
          <a:p>
            <a:pPr>
              <a:lnSpc>
                <a:spcPct val="90000"/>
              </a:lnSpc>
              <a:spcAft>
                <a:spcPts val="600"/>
              </a:spcAft>
            </a:pPr>
            <a:fld id="{3A98EE3D-8CD1-4C3F-BD1C-C98C9596463C}" type="slidenum">
              <a:rPr lang="en-US" smtClean="0"/>
              <a:pPr>
                <a:lnSpc>
                  <a:spcPct val="90000"/>
                </a:lnSpc>
                <a:spcAft>
                  <a:spcPts val="600"/>
                </a:spcAft>
              </a:pPr>
              <a:t>7</a:t>
            </a:fld>
            <a:endParaRPr lang="en-US"/>
          </a:p>
        </p:txBody>
      </p:sp>
      <p:sp>
        <p:nvSpPr>
          <p:cNvPr id="10" name="Callout: Right Arrow 9">
            <a:extLst>
              <a:ext uri="{FF2B5EF4-FFF2-40B4-BE49-F238E27FC236}">
                <a16:creationId xmlns:a16="http://schemas.microsoft.com/office/drawing/2014/main" id="{B2BF950F-5C06-48F0-9CEB-F45E74CB233F}"/>
              </a:ext>
            </a:extLst>
          </p:cNvPr>
          <p:cNvSpPr/>
          <p:nvPr/>
        </p:nvSpPr>
        <p:spPr>
          <a:xfrm>
            <a:off x="716590" y="3237875"/>
            <a:ext cx="3474016" cy="2707786"/>
          </a:xfrm>
          <a:prstGeom prst="rightArrow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Frequently Asked Questions about the NYSP12SLS</a:t>
            </a:r>
          </a:p>
        </p:txBody>
      </p:sp>
      <p:sp>
        <p:nvSpPr>
          <p:cNvPr id="7" name="Callout: Left Arrow 6">
            <a:extLst>
              <a:ext uri="{FF2B5EF4-FFF2-40B4-BE49-F238E27FC236}">
                <a16:creationId xmlns:a16="http://schemas.microsoft.com/office/drawing/2014/main" id="{BD5581A3-7F97-479C-8331-001977722691}"/>
              </a:ext>
            </a:extLst>
          </p:cNvPr>
          <p:cNvSpPr/>
          <p:nvPr/>
        </p:nvSpPr>
        <p:spPr>
          <a:xfrm>
            <a:off x="8065400" y="1503391"/>
            <a:ext cx="3442013" cy="3088377"/>
          </a:xfrm>
          <a:prstGeom prst="leftArrow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A breakdown of the three dimensions of the NYSP12SLS</a:t>
            </a:r>
          </a:p>
        </p:txBody>
      </p:sp>
    </p:spTree>
    <p:extLst>
      <p:ext uri="{BB962C8B-B14F-4D97-AF65-F5344CB8AC3E}">
        <p14:creationId xmlns:p14="http://schemas.microsoft.com/office/powerpoint/2010/main" val="31055605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C8738127-817A-40C6-B56A-86543F5C6A76}"/>
              </a:ext>
            </a:extLst>
          </p:cNvPr>
          <p:cNvSpPr>
            <a:spLocks noGrp="1"/>
          </p:cNvSpPr>
          <p:nvPr>
            <p:ph type="sldNum" sz="quarter" idx="12"/>
          </p:nvPr>
        </p:nvSpPr>
        <p:spPr>
          <a:xfrm>
            <a:off x="10993582" y="6446838"/>
            <a:ext cx="780010" cy="365125"/>
          </a:xfrm>
        </p:spPr>
        <p:txBody>
          <a:bodyPr>
            <a:normAutofit/>
          </a:bodyPr>
          <a:lstStyle/>
          <a:p>
            <a:pPr>
              <a:lnSpc>
                <a:spcPct val="90000"/>
              </a:lnSpc>
              <a:spcAft>
                <a:spcPts val="600"/>
              </a:spcAft>
            </a:pPr>
            <a:fld id="{3A98EE3D-8CD1-4C3F-BD1C-C98C9596463C}" type="slidenum">
              <a:rPr lang="en-US" smtClean="0"/>
              <a:pPr>
                <a:lnSpc>
                  <a:spcPct val="90000"/>
                </a:lnSpc>
                <a:spcAft>
                  <a:spcPts val="600"/>
                </a:spcAft>
              </a:pPr>
              <a:t>8</a:t>
            </a:fld>
            <a:endParaRPr lang="en-US"/>
          </a:p>
        </p:txBody>
      </p:sp>
      <p:pic>
        <p:nvPicPr>
          <p:cNvPr id="5" name="Picture 4">
            <a:extLst>
              <a:ext uri="{FF2B5EF4-FFF2-40B4-BE49-F238E27FC236}">
                <a16:creationId xmlns:a16="http://schemas.microsoft.com/office/drawing/2014/main" id="{1DCFFFB2-F37C-4C5C-B57F-432E48E19CBE}"/>
              </a:ext>
            </a:extLst>
          </p:cNvPr>
          <p:cNvPicPr>
            <a:picLocks noChangeAspect="1"/>
          </p:cNvPicPr>
          <p:nvPr/>
        </p:nvPicPr>
        <p:blipFill>
          <a:blip r:embed="rId3"/>
          <a:stretch>
            <a:fillRect/>
          </a:stretch>
        </p:blipFill>
        <p:spPr>
          <a:xfrm>
            <a:off x="3967531" y="568328"/>
            <a:ext cx="4256937" cy="5654842"/>
          </a:xfrm>
          <a:prstGeom prst="rect">
            <a:avLst/>
          </a:prstGeom>
          <a:ln>
            <a:noFill/>
          </a:ln>
          <a:effectLst>
            <a:outerShdw blurRad="190500" algn="tl" rotWithShape="0">
              <a:srgbClr val="000000">
                <a:alpha val="70000"/>
              </a:srgbClr>
            </a:outerShdw>
          </a:effectLst>
        </p:spPr>
      </p:pic>
      <p:sp>
        <p:nvSpPr>
          <p:cNvPr id="6" name="Callout: Right Arrow 5">
            <a:extLst>
              <a:ext uri="{FF2B5EF4-FFF2-40B4-BE49-F238E27FC236}">
                <a16:creationId xmlns:a16="http://schemas.microsoft.com/office/drawing/2014/main" id="{2FD8ABB4-C5BA-49F5-8892-0EA68804B54D}"/>
              </a:ext>
            </a:extLst>
          </p:cNvPr>
          <p:cNvSpPr/>
          <p:nvPr/>
        </p:nvSpPr>
        <p:spPr>
          <a:xfrm>
            <a:off x="698269" y="944380"/>
            <a:ext cx="3132051" cy="2408420"/>
          </a:xfrm>
          <a:prstGeom prst="rightArrow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Definitions of the structure of the standards</a:t>
            </a:r>
          </a:p>
          <a:p>
            <a:pPr algn="ctr"/>
            <a:r>
              <a:rPr lang="en-US" sz="2400" dirty="0">
                <a:solidFill>
                  <a:schemeClr val="tx1"/>
                </a:solidFill>
              </a:rPr>
              <a:t>are provided.</a:t>
            </a:r>
          </a:p>
        </p:txBody>
      </p:sp>
      <p:sp>
        <p:nvSpPr>
          <p:cNvPr id="7" name="Callout: Left Arrow 6">
            <a:extLst>
              <a:ext uri="{FF2B5EF4-FFF2-40B4-BE49-F238E27FC236}">
                <a16:creationId xmlns:a16="http://schemas.microsoft.com/office/drawing/2014/main" id="{5E8EAD6A-B8F7-40F5-B285-C946D02EC28D}"/>
              </a:ext>
            </a:extLst>
          </p:cNvPr>
          <p:cNvSpPr/>
          <p:nvPr/>
        </p:nvSpPr>
        <p:spPr>
          <a:xfrm>
            <a:off x="8361679" y="3837482"/>
            <a:ext cx="3190241" cy="2450943"/>
          </a:xfrm>
          <a:prstGeom prst="leftArrow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Special codes and notations found are defined in one spot.</a:t>
            </a:r>
          </a:p>
        </p:txBody>
      </p:sp>
    </p:spTree>
    <p:extLst>
      <p:ext uri="{BB962C8B-B14F-4D97-AF65-F5344CB8AC3E}">
        <p14:creationId xmlns:p14="http://schemas.microsoft.com/office/powerpoint/2010/main" val="4017240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5">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7">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9">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text&#10;&#10;Description automatically generated">
            <a:extLst>
              <a:ext uri="{FF2B5EF4-FFF2-40B4-BE49-F238E27FC236}">
                <a16:creationId xmlns:a16="http://schemas.microsoft.com/office/drawing/2014/main" id="{F7FB7827-3F2B-4EB8-AC5E-74F8C837BFB9}"/>
              </a:ext>
            </a:extLst>
          </p:cNvPr>
          <p:cNvPicPr>
            <a:picLocks noChangeAspect="1"/>
          </p:cNvPicPr>
          <p:nvPr/>
        </p:nvPicPr>
        <p:blipFill>
          <a:blip r:embed="rId3"/>
          <a:stretch>
            <a:fillRect/>
          </a:stretch>
        </p:blipFill>
        <p:spPr>
          <a:xfrm>
            <a:off x="2049640" y="521208"/>
            <a:ext cx="8079880" cy="57771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Slide Number Placeholder 1">
            <a:extLst>
              <a:ext uri="{FF2B5EF4-FFF2-40B4-BE49-F238E27FC236}">
                <a16:creationId xmlns:a16="http://schemas.microsoft.com/office/drawing/2014/main" id="{B56ECF66-163C-42A1-9A46-D81838AEC77D}"/>
              </a:ext>
            </a:extLst>
          </p:cNvPr>
          <p:cNvSpPr>
            <a:spLocks noGrp="1"/>
          </p:cNvSpPr>
          <p:nvPr>
            <p:ph type="sldNum" sz="quarter" idx="12"/>
          </p:nvPr>
        </p:nvSpPr>
        <p:spPr>
          <a:xfrm>
            <a:off x="10993582" y="6446838"/>
            <a:ext cx="780010" cy="365125"/>
          </a:xfrm>
        </p:spPr>
        <p:txBody>
          <a:bodyPr>
            <a:normAutofit/>
          </a:bodyPr>
          <a:lstStyle/>
          <a:p>
            <a:pPr>
              <a:lnSpc>
                <a:spcPct val="90000"/>
              </a:lnSpc>
              <a:spcAft>
                <a:spcPts val="600"/>
              </a:spcAft>
            </a:pPr>
            <a:fld id="{3A98EE3D-8CD1-4C3F-BD1C-C98C9596463C}" type="slidenum">
              <a:rPr lang="en-US"/>
              <a:pPr>
                <a:lnSpc>
                  <a:spcPct val="90000"/>
                </a:lnSpc>
                <a:spcAft>
                  <a:spcPts val="600"/>
                </a:spcAft>
              </a:pPr>
              <a:t>9</a:t>
            </a:fld>
            <a:endParaRPr lang="en-US"/>
          </a:p>
        </p:txBody>
      </p:sp>
    </p:spTree>
    <p:extLst>
      <p:ext uri="{BB962C8B-B14F-4D97-AF65-F5344CB8AC3E}">
        <p14:creationId xmlns:p14="http://schemas.microsoft.com/office/powerpoint/2010/main" val="2636038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1_RetrospectVT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SavonVTI">
  <a:themeElements>
    <a:clrScheme name="AnalogousFromDarkSeedLeftStep">
      <a:dk1>
        <a:srgbClr val="000000"/>
      </a:dk1>
      <a:lt1>
        <a:srgbClr val="FFFFFF"/>
      </a:lt1>
      <a:dk2>
        <a:srgbClr val="213A21"/>
      </a:dk2>
      <a:lt2>
        <a:srgbClr val="E8E4E2"/>
      </a:lt2>
      <a:accent1>
        <a:srgbClr val="299EE7"/>
      </a:accent1>
      <a:accent2>
        <a:srgbClr val="13B3AE"/>
      </a:accent2>
      <a:accent3>
        <a:srgbClr val="21B975"/>
      </a:accent3>
      <a:accent4>
        <a:srgbClr val="15BD2B"/>
      </a:accent4>
      <a:accent5>
        <a:srgbClr val="4BB821"/>
      </a:accent5>
      <a:accent6>
        <a:srgbClr val="81B113"/>
      </a:accent6>
      <a:hlink>
        <a:srgbClr val="3C9431"/>
      </a:hlink>
      <a:folHlink>
        <a:srgbClr val="7F7F7F"/>
      </a:folHlink>
    </a:clrScheme>
    <a:fontScheme name="Savon">
      <a:majorFont>
        <a:latin typeface="Century Schoolbook"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3.xml><?xml version="1.0" encoding="utf-8"?>
<a:theme xmlns:a="http://schemas.openxmlformats.org/drawingml/2006/main" name="2_RetrospectVT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4.xml><?xml version="1.0" encoding="utf-8"?>
<a:theme xmlns:a="http://schemas.openxmlformats.org/drawingml/2006/main" name="3_RetrospectVT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AA3F7EDC-E5B4-4BBC-9D2A-CBE6D46C37AD}">
  <ds:schemaRefs>
    <ds:schemaRef ds:uri="http://schemas.microsoft.com/sharepoint/v3/contenttype/forms"/>
  </ds:schemaRefs>
</ds:datastoreItem>
</file>

<file path=customXml/itemProps2.xml><?xml version="1.0" encoding="utf-8"?>
<ds:datastoreItem xmlns:ds="http://schemas.openxmlformats.org/officeDocument/2006/customXml" ds:itemID="{93932EF5-314F-409E-8020-FEE5FA0795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03EEFF0-FB57-4CB4-8BFC-DF397689E2ED}">
  <ds:schemaRef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71af3243-3dd4-4a8d-8c0d-dd76da1f02a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{9DD4C9EA-3451-4C9E-B886-B5EB16C92F12}tf22712842_win32</Template>
  <TotalTime>28711</TotalTime>
  <Words>3738</Words>
  <Application>Microsoft Macintosh PowerPoint</Application>
  <PresentationFormat>Widescreen</PresentationFormat>
  <Paragraphs>304</Paragraphs>
  <Slides>23</Slides>
  <Notes>23</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23</vt:i4>
      </vt:variant>
    </vt:vector>
  </HeadingPairs>
  <TitlesOfParts>
    <vt:vector size="40" baseType="lpstr">
      <vt:lpstr>Abadi Extra Light</vt:lpstr>
      <vt:lpstr>Arial</vt:lpstr>
      <vt:lpstr>Bell MT</vt:lpstr>
      <vt:lpstr>Book Antiqua</vt:lpstr>
      <vt:lpstr>Calibri</vt:lpstr>
      <vt:lpstr>Californian FB</vt:lpstr>
      <vt:lpstr>Century Schoolbook</vt:lpstr>
      <vt:lpstr>Franklin Gothic Book</vt:lpstr>
      <vt:lpstr>Garamond</vt:lpstr>
      <vt:lpstr>Gill Sans MT</vt:lpstr>
      <vt:lpstr>Open Sans</vt:lpstr>
      <vt:lpstr>Times New Roman</vt:lpstr>
      <vt:lpstr>Wingdings</vt:lpstr>
      <vt:lpstr>1_RetrospectVTI</vt:lpstr>
      <vt:lpstr>SavonVTI</vt:lpstr>
      <vt:lpstr>2_RetrospectVTI</vt:lpstr>
      <vt:lpstr>3_RetrospectVTI</vt:lpstr>
      <vt:lpstr>NYSED Science Update  </vt:lpstr>
      <vt:lpstr>Agenda</vt:lpstr>
      <vt:lpstr>NYSED Standards And Instruction Science Page </vt:lpstr>
      <vt:lpstr>PowerPoint Presentation</vt:lpstr>
      <vt:lpstr>MST to NYSP12SLS</vt:lpstr>
      <vt:lpstr>New York State P-12 Science Learning Standards Quick Guide</vt:lpstr>
      <vt:lpstr>PowerPoint Presentation</vt:lpstr>
      <vt:lpstr>PowerPoint Presentation</vt:lpstr>
      <vt:lpstr>PowerPoint Presentation</vt:lpstr>
      <vt:lpstr>New Science Turnkey Guides</vt:lpstr>
      <vt:lpstr>PowerPoint Presentation</vt:lpstr>
      <vt:lpstr>PowerPoint Presentation</vt:lpstr>
      <vt:lpstr>PowerPoint Presentation</vt:lpstr>
      <vt:lpstr>Science Implementation Timeline Map</vt:lpstr>
      <vt:lpstr> NYS  P-12  Science  Learning Standards Implementation Roadmap</vt:lpstr>
      <vt:lpstr>A Parent’s  Guide  to the  New York State  P-12  Learning Standards</vt:lpstr>
      <vt:lpstr>NYSED Statewide Science Resource Network</vt:lpstr>
      <vt:lpstr>SCIENCE High School Course Maps</vt:lpstr>
      <vt:lpstr>NYSED Webpages Relevant To Science Education</vt:lpstr>
      <vt:lpstr>Statewide Science Update</vt:lpstr>
      <vt:lpstr>PAEMST</vt:lpstr>
      <vt:lpstr>NYSED Science Email</vt:lpstr>
      <vt:lpstr>NYSED Office of Standards &amp; Instruction (518) 474-5922 www.nysed.gov/curriculum-instruction  Nicole Marschilok Associate in Instructional Services - Science Nicole.Marschilok@nysed.gov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York State Diploma Requirements</dc:title>
  <dc:creator>Author</dc:creator>
  <cp:lastModifiedBy>Steve Parker Zielinski</cp:lastModifiedBy>
  <cp:revision>97</cp:revision>
  <cp:lastPrinted>2022-05-06T12:17:18Z</cp:lastPrinted>
  <dcterms:created xsi:type="dcterms:W3CDTF">2021-08-26T13:30:48Z</dcterms:created>
  <dcterms:modified xsi:type="dcterms:W3CDTF">2022-05-08T10:19:01Z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