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784" autoAdjust="0"/>
  </p:normalViewPr>
  <p:slideViewPr>
    <p:cSldViewPr>
      <p:cViewPr varScale="1">
        <p:scale>
          <a:sx n="73" d="100"/>
          <a:sy n="73" d="100"/>
        </p:scale>
        <p:origin x="18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3682-4141-4C52-8ED1-C2F99AD5E73D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89E4F-F11D-469E-8365-FB589A940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7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89E4F-F11D-469E-8365-FB589A940B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81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89E4F-F11D-469E-8365-FB589A940B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25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89E4F-F11D-469E-8365-FB589A940B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48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89E4F-F11D-469E-8365-FB589A940B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9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3602411-4C63-4B11-A115-53D0138587CA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1D7CDAF-D4CE-4C58-9452-749E7E45176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620000" cy="3429000"/>
          </a:xfrm>
        </p:spPr>
        <p:txBody>
          <a:bodyPr>
            <a:noAutofit/>
          </a:bodyPr>
          <a:lstStyle/>
          <a:p>
            <a:r>
              <a:rPr lang="en-US" sz="3600" dirty="0"/>
              <a:t>Internet Access Code</a:t>
            </a:r>
          </a:p>
          <a:p>
            <a:r>
              <a:rPr lang="en-US" sz="3600" dirty="0"/>
              <a:t>Marriott Conference</a:t>
            </a:r>
          </a:p>
          <a:p>
            <a:r>
              <a:rPr lang="en-US" sz="3600" dirty="0"/>
              <a:t>PW: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2762250"/>
          </a:xfrm>
        </p:spPr>
        <p:txBody>
          <a:bodyPr>
            <a:normAutofit/>
          </a:bodyPr>
          <a:lstStyle/>
          <a:p>
            <a:r>
              <a:rPr lang="en-US" sz="5400" dirty="0"/>
              <a:t>Statewide Network of Middle Level Liaisons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Liaison Planning Committee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7170" y="1314164"/>
            <a:ext cx="871898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Capital District/North Country: 		Scott McDonald </a:t>
            </a:r>
          </a:p>
          <a:p>
            <a:r>
              <a:rPr lang="en-US" sz="2400" dirty="0"/>
              <a:t>West: 						Katie Ralston</a:t>
            </a:r>
          </a:p>
          <a:p>
            <a:r>
              <a:rPr lang="en-US" sz="2400" dirty="0"/>
              <a:t>Lower Hudson Valley: 			Dr. Jonathan Brown</a:t>
            </a:r>
          </a:p>
          <a:p>
            <a:r>
              <a:rPr lang="en-US" sz="2400" dirty="0"/>
              <a:t>Mid West: 					Winton Buddington</a:t>
            </a:r>
          </a:p>
          <a:p>
            <a:r>
              <a:rPr lang="en-US" sz="2400" dirty="0"/>
              <a:t>Mid Hudson: 				Steve Shuchat</a:t>
            </a:r>
          </a:p>
          <a:p>
            <a:r>
              <a:rPr lang="en-US" sz="2400" dirty="0"/>
              <a:t>Long Island: 					Tom Murray</a:t>
            </a:r>
          </a:p>
          <a:p>
            <a:r>
              <a:rPr lang="en-US" sz="2400" dirty="0"/>
              <a:t>						Joseph Wiener</a:t>
            </a:r>
          </a:p>
          <a:p>
            <a:r>
              <a:rPr lang="en-US" sz="2400" dirty="0"/>
              <a:t>Mid South: 					Jolene Emhof</a:t>
            </a:r>
          </a:p>
          <a:p>
            <a:r>
              <a:rPr lang="en-US" sz="2400" dirty="0"/>
              <a:t>Mid State: 					Bruce MacBain</a:t>
            </a:r>
          </a:p>
          <a:p>
            <a:r>
              <a:rPr lang="en-US" sz="2400" dirty="0"/>
              <a:t>Central: 					Shaun Carney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Big 5 Cities: 					</a:t>
            </a:r>
            <a:r>
              <a:rPr lang="en-US" sz="2400" dirty="0">
                <a:solidFill>
                  <a:srgbClr val="FF0000"/>
                </a:solidFill>
              </a:rPr>
              <a:t>VACANT</a:t>
            </a:r>
          </a:p>
          <a:p>
            <a:r>
              <a:rPr lang="en-US" sz="2400" dirty="0"/>
              <a:t>Higher Education Partner: 		Shawn Robertson</a:t>
            </a:r>
          </a:p>
          <a:p>
            <a:r>
              <a:rPr lang="en-US" sz="2400" dirty="0"/>
              <a:t>At Large: 					Andy Greene</a:t>
            </a:r>
          </a:p>
          <a:p>
            <a:r>
              <a:rPr lang="en-US" sz="2400" dirty="0"/>
              <a:t>EESTW Rep: 				John Christie</a:t>
            </a:r>
          </a:p>
        </p:txBody>
      </p:sp>
    </p:spTree>
    <p:extLst>
      <p:ext uri="{BB962C8B-B14F-4D97-AF65-F5344CB8AC3E}">
        <p14:creationId xmlns:p14="http://schemas.microsoft.com/office/powerpoint/2010/main" val="991850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B9BC0-9673-4550-A384-8D159A899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Help Us Fill Our Open Regions On the Planning  Committee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78DF0F-7115-4E89-8429-F84064241FCA}"/>
              </a:ext>
            </a:extLst>
          </p:cNvPr>
          <p:cNvSpPr txBox="1"/>
          <p:nvPr/>
        </p:nvSpPr>
        <p:spPr>
          <a:xfrm>
            <a:off x="478436" y="1905000"/>
            <a:ext cx="838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Large City:  	New York City</a:t>
            </a:r>
          </a:p>
          <a:p>
            <a:r>
              <a:rPr lang="en-US" dirty="0"/>
              <a:t>		Yonkers</a:t>
            </a:r>
          </a:p>
          <a:p>
            <a:r>
              <a:rPr lang="en-US" dirty="0"/>
              <a:t>		Syracuse</a:t>
            </a:r>
          </a:p>
          <a:p>
            <a:r>
              <a:rPr lang="en-US" dirty="0"/>
              <a:t>		Rochester</a:t>
            </a:r>
          </a:p>
          <a:p>
            <a:r>
              <a:rPr lang="en-US" dirty="0"/>
              <a:t>		Buffalo</a:t>
            </a:r>
          </a:p>
          <a:p>
            <a:endParaRPr lang="en-US" dirty="0"/>
          </a:p>
          <a:p>
            <a:r>
              <a:rPr lang="en-US" dirty="0"/>
              <a:t>North Country Mohawk:  	Any School in the following BOCES catchment areas.  </a:t>
            </a:r>
          </a:p>
          <a:p>
            <a:r>
              <a:rPr lang="en-US" dirty="0"/>
              <a:t>			Your district does not have to be a component of 			the  BOCES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	Herkimer-Fulton-Hamilton-Otsego</a:t>
            </a:r>
            <a:br>
              <a:rPr lang="en-US" dirty="0"/>
            </a:br>
            <a:r>
              <a:rPr lang="en-US" dirty="0"/>
              <a:t>		Jefferson-Lewis</a:t>
            </a:r>
            <a:br>
              <a:rPr lang="en-US" dirty="0"/>
            </a:br>
            <a:r>
              <a:rPr lang="en-US" dirty="0"/>
              <a:t>		Madison-Oneida</a:t>
            </a:r>
            <a:br>
              <a:rPr lang="en-US" dirty="0"/>
            </a:br>
            <a:r>
              <a:rPr lang="en-US" dirty="0"/>
              <a:t>		Oneida-Herkimer-Madison</a:t>
            </a:r>
          </a:p>
          <a:p>
            <a:endParaRPr lang="en-US" dirty="0"/>
          </a:p>
          <a:p>
            <a:r>
              <a:rPr lang="en-US" dirty="0"/>
              <a:t>If you would like to serve on the Planning Committee please see Marybeth Casey</a:t>
            </a:r>
          </a:p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58746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27964-0A64-4C71-829B-492EA4EBE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758952"/>
          </a:xfrm>
        </p:spPr>
        <p:txBody>
          <a:bodyPr/>
          <a:lstStyle/>
          <a:p>
            <a:r>
              <a:rPr lang="en-US" dirty="0"/>
              <a:t>2019 Essential Elements Schools to Watch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926732-18F7-4C9C-95FF-B6E18EEA113B}"/>
              </a:ext>
            </a:extLst>
          </p:cNvPr>
          <p:cNvSpPr/>
          <p:nvPr/>
        </p:nvSpPr>
        <p:spPr>
          <a:xfrm>
            <a:off x="301752" y="685800"/>
            <a:ext cx="884224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 </a:t>
            </a:r>
            <a:r>
              <a:rPr lang="en-US" sz="2400" b="1" dirty="0"/>
              <a:t>Corning Painted Post Middle School</a:t>
            </a:r>
          </a:p>
          <a:p>
            <a:pPr algn="ctr"/>
            <a:r>
              <a:rPr lang="en-US" sz="2400" b="1" dirty="0"/>
              <a:t>Principal Richard Kimble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Rocky Point Middle School</a:t>
            </a:r>
          </a:p>
          <a:p>
            <a:pPr algn="ctr"/>
            <a:r>
              <a:rPr lang="en-US" sz="2400" b="1" dirty="0"/>
              <a:t>Principal James Moeller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Mineola Middle School</a:t>
            </a:r>
          </a:p>
          <a:p>
            <a:pPr algn="ctr"/>
            <a:r>
              <a:rPr lang="en-US" sz="2400" b="1" dirty="0"/>
              <a:t>Principal Andrew </a:t>
            </a:r>
            <a:r>
              <a:rPr lang="en-US" sz="2400" b="1" dirty="0" err="1"/>
              <a:t>Casale</a:t>
            </a:r>
            <a:endParaRPr lang="en-US" sz="2400" b="1" dirty="0"/>
          </a:p>
          <a:p>
            <a:pPr algn="ctr"/>
            <a:endParaRPr lang="en-US" sz="2400" b="1" dirty="0"/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Plainedge Middle School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Principal Anthony DeRiso</a:t>
            </a:r>
          </a:p>
          <a:p>
            <a:pPr lvl="0" algn="ctr"/>
            <a:endParaRPr lang="en-US" sz="3200" b="1" dirty="0">
              <a:solidFill>
                <a:prstClr val="black"/>
              </a:solidFill>
            </a:endParaRP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Millbrook Middle School</a:t>
            </a:r>
          </a:p>
          <a:p>
            <a:pPr lvl="0" algn="ctr"/>
            <a:r>
              <a:rPr lang="en-US" sz="2400" b="1" dirty="0">
                <a:solidFill>
                  <a:prstClr val="black"/>
                </a:solidFill>
              </a:rPr>
              <a:t>Principal Steven Cabello</a:t>
            </a:r>
            <a:endParaRPr lang="en-US" sz="2400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6CEEFA-0884-4E7D-B6CA-BCDED53B2103}"/>
              </a:ext>
            </a:extLst>
          </p:cNvPr>
          <p:cNvSpPr/>
          <p:nvPr/>
        </p:nvSpPr>
        <p:spPr>
          <a:xfrm rot="19765517">
            <a:off x="-589274" y="860290"/>
            <a:ext cx="294318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New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177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99246-ECE9-46CB-8516-C626E182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Re-designation 1 Schools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97F02D-B972-4F3D-82E6-7B48C572CC4A}"/>
              </a:ext>
            </a:extLst>
          </p:cNvPr>
          <p:cNvSpPr/>
          <p:nvPr/>
        </p:nvSpPr>
        <p:spPr>
          <a:xfrm>
            <a:off x="301752" y="1981200"/>
            <a:ext cx="822655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North Shore Middle School</a:t>
            </a:r>
          </a:p>
          <a:p>
            <a:pPr algn="ctr"/>
            <a:r>
              <a:rPr lang="en-US" sz="2400" b="1" dirty="0"/>
              <a:t>Principal Robert Dennis</a:t>
            </a:r>
          </a:p>
          <a:p>
            <a:pPr algn="ctr"/>
            <a:endParaRPr lang="en-US" sz="3600" b="1" dirty="0"/>
          </a:p>
          <a:p>
            <a:pPr algn="ctr"/>
            <a:endParaRPr lang="en-US" sz="3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7745E-CD67-432C-8A3B-A6E7A6400C13}"/>
              </a:ext>
            </a:extLst>
          </p:cNvPr>
          <p:cNvSpPr/>
          <p:nvPr/>
        </p:nvSpPr>
        <p:spPr>
          <a:xfrm rot="19765517">
            <a:off x="-350167" y="1507654"/>
            <a:ext cx="279205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3 Years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072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99246-ECE9-46CB-8516-C626E182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Re-designation 2 Schools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7745E-CD67-432C-8A3B-A6E7A6400C13}"/>
              </a:ext>
            </a:extLst>
          </p:cNvPr>
          <p:cNvSpPr/>
          <p:nvPr/>
        </p:nvSpPr>
        <p:spPr>
          <a:xfrm rot="19765517">
            <a:off x="-502568" y="898055"/>
            <a:ext cx="279205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6 Years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0FB5B5-555B-4121-BC15-8F039B09BB4A}"/>
              </a:ext>
            </a:extLst>
          </p:cNvPr>
          <p:cNvSpPr/>
          <p:nvPr/>
        </p:nvSpPr>
        <p:spPr>
          <a:xfrm>
            <a:off x="1828800" y="3583519"/>
            <a:ext cx="503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 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D56A3F-0605-4DAD-A2DC-4A48E3948351}"/>
              </a:ext>
            </a:extLst>
          </p:cNvPr>
          <p:cNvSpPr txBox="1"/>
          <p:nvPr/>
        </p:nvSpPr>
        <p:spPr>
          <a:xfrm>
            <a:off x="5008802" y="1967061"/>
            <a:ext cx="38831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</a:t>
            </a:r>
            <a:endParaRPr lang="en-US" sz="2400" dirty="0"/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DB6449-E984-4404-AEF5-20D7DE313E75}"/>
              </a:ext>
            </a:extLst>
          </p:cNvPr>
          <p:cNvSpPr/>
          <p:nvPr/>
        </p:nvSpPr>
        <p:spPr>
          <a:xfrm>
            <a:off x="301752" y="1981200"/>
            <a:ext cx="82265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 </a:t>
            </a:r>
            <a:endParaRPr lang="en-US" sz="2400" b="1" dirty="0"/>
          </a:p>
          <a:p>
            <a:pPr algn="ctr"/>
            <a:r>
              <a:rPr lang="en-US" sz="2400" b="1" dirty="0"/>
              <a:t>Honeoye Falls-Lima Middle School</a:t>
            </a:r>
          </a:p>
          <a:p>
            <a:pPr algn="ctr"/>
            <a:r>
              <a:rPr lang="en-US" sz="2400" b="1" dirty="0"/>
              <a:t>Principal Shawn Williams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Johanna Perrin Middle School</a:t>
            </a:r>
          </a:p>
          <a:p>
            <a:pPr algn="ctr"/>
            <a:r>
              <a:rPr lang="en-US" sz="2400" b="1" dirty="0"/>
              <a:t>Principal Patrick Grow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3600" b="1" dirty="0"/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5801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99246-ECE9-46CB-8516-C626E182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Re-designation 3 Schools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7745E-CD67-432C-8A3B-A6E7A6400C13}"/>
              </a:ext>
            </a:extLst>
          </p:cNvPr>
          <p:cNvSpPr/>
          <p:nvPr/>
        </p:nvSpPr>
        <p:spPr>
          <a:xfrm rot="19765517">
            <a:off x="-350169" y="898055"/>
            <a:ext cx="279205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9 Years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E01A5D-43D8-45C9-A795-AA2CA3789885}"/>
              </a:ext>
            </a:extLst>
          </p:cNvPr>
          <p:cNvSpPr/>
          <p:nvPr/>
        </p:nvSpPr>
        <p:spPr>
          <a:xfrm>
            <a:off x="531876" y="1600200"/>
            <a:ext cx="80741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 </a:t>
            </a:r>
            <a:r>
              <a:rPr lang="en-US" sz="2400" b="1" dirty="0"/>
              <a:t>Bay Trail Middle School</a:t>
            </a:r>
          </a:p>
          <a:p>
            <a:pPr algn="ctr"/>
            <a:r>
              <a:rPr lang="en-US" sz="2400" b="1" dirty="0"/>
              <a:t>Principal Winton Buddington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Lakeland Copper Beech Middle School</a:t>
            </a:r>
          </a:p>
          <a:p>
            <a:pPr algn="ctr"/>
            <a:r>
              <a:rPr lang="en-US" sz="2400" b="1" dirty="0"/>
              <a:t>Principal Frank </a:t>
            </a:r>
            <a:r>
              <a:rPr lang="en-US" sz="2400" b="1" dirty="0" err="1"/>
              <a:t>Ruolo</a:t>
            </a:r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041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99246-ECE9-46CB-8516-C626E182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Re-designation 4 Schools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7745E-CD67-432C-8A3B-A6E7A6400C13}"/>
              </a:ext>
            </a:extLst>
          </p:cNvPr>
          <p:cNvSpPr/>
          <p:nvPr/>
        </p:nvSpPr>
        <p:spPr>
          <a:xfrm rot="19765517">
            <a:off x="-502568" y="898055"/>
            <a:ext cx="279205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12 Years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0FB5B5-555B-4121-BC15-8F039B09BB4A}"/>
              </a:ext>
            </a:extLst>
          </p:cNvPr>
          <p:cNvSpPr/>
          <p:nvPr/>
        </p:nvSpPr>
        <p:spPr>
          <a:xfrm>
            <a:off x="2052827" y="1752600"/>
            <a:ext cx="503224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 </a:t>
            </a:r>
            <a:endParaRPr lang="en-US" sz="2000" dirty="0"/>
          </a:p>
          <a:p>
            <a:r>
              <a:rPr lang="en-US" sz="2400" b="1" dirty="0"/>
              <a:t>North Salem Middle School </a:t>
            </a:r>
          </a:p>
          <a:p>
            <a:r>
              <a:rPr lang="en-US" sz="2400" b="1" dirty="0"/>
              <a:t>Principal Vince </a:t>
            </a:r>
            <a:r>
              <a:rPr lang="en-US" sz="2400" b="1" dirty="0" err="1"/>
              <a:t>DiGrandi</a:t>
            </a:r>
            <a:endParaRPr lang="en-US" sz="2400" b="1" dirty="0"/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D56A3F-0605-4DAD-A2DC-4A48E3948351}"/>
              </a:ext>
            </a:extLst>
          </p:cNvPr>
          <p:cNvSpPr txBox="1"/>
          <p:nvPr/>
        </p:nvSpPr>
        <p:spPr>
          <a:xfrm>
            <a:off x="4800600" y="1967061"/>
            <a:ext cx="4343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</a:t>
            </a:r>
            <a:endParaRPr lang="en-US" sz="2000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AEA370-9CF6-48C8-9E7B-6A9453EEC688}"/>
              </a:ext>
            </a:extLst>
          </p:cNvPr>
          <p:cNvSpPr txBox="1"/>
          <p:nvPr/>
        </p:nvSpPr>
        <p:spPr>
          <a:xfrm>
            <a:off x="4443757" y="4855769"/>
            <a:ext cx="250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2531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403</TotalTime>
  <Words>148</Words>
  <Application>Microsoft Office PowerPoint</Application>
  <PresentationFormat>On-screen Show (4:3)</PresentationFormat>
  <Paragraphs>90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Georgia</vt:lpstr>
      <vt:lpstr>Wingdings</vt:lpstr>
      <vt:lpstr>Wingdings 2</vt:lpstr>
      <vt:lpstr>Civic</vt:lpstr>
      <vt:lpstr>Statewide Network of Middle Level Liaisons </vt:lpstr>
      <vt:lpstr>Liaison Planning Committee</vt:lpstr>
      <vt:lpstr>Help Us Fill Our Open Regions On the Planning  Committee</vt:lpstr>
      <vt:lpstr>2019 Essential Elements Schools to Watch</vt:lpstr>
      <vt:lpstr>Re-designation 1 Schools</vt:lpstr>
      <vt:lpstr>Re-designation 2 Schools</vt:lpstr>
      <vt:lpstr>Re-designation 3 Schools</vt:lpstr>
      <vt:lpstr>Re-designation 4 Schools</vt:lpstr>
    </vt:vector>
  </TitlesOfParts>
  <Company>NYSED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Statewide Network of Middle Level Liaisons</dc:title>
  <dc:creator>Administrator</dc:creator>
  <cp:lastModifiedBy>Christie, John - ESM - Dayton Avenue</cp:lastModifiedBy>
  <cp:revision>25</cp:revision>
  <dcterms:created xsi:type="dcterms:W3CDTF">2016-11-16T20:11:10Z</dcterms:created>
  <dcterms:modified xsi:type="dcterms:W3CDTF">2019-03-11T18:12:29Z</dcterms:modified>
</cp:coreProperties>
</file>